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6" r:id="rId2"/>
  </p:sldMasterIdLst>
  <p:notesMasterIdLst>
    <p:notesMasterId r:id="rId27"/>
  </p:notesMasterIdLst>
  <p:handoutMasterIdLst>
    <p:handoutMasterId r:id="rId28"/>
  </p:handoutMasterIdLst>
  <p:sldIdLst>
    <p:sldId id="708" r:id="rId3"/>
    <p:sldId id="498" r:id="rId4"/>
    <p:sldId id="748" r:id="rId5"/>
    <p:sldId id="480" r:id="rId6"/>
    <p:sldId id="838" r:id="rId7"/>
    <p:sldId id="811" r:id="rId8"/>
    <p:sldId id="847" r:id="rId9"/>
    <p:sldId id="839" r:id="rId10"/>
    <p:sldId id="505" r:id="rId11"/>
    <p:sldId id="453" r:id="rId12"/>
    <p:sldId id="842" r:id="rId13"/>
    <p:sldId id="492" r:id="rId14"/>
    <p:sldId id="843" r:id="rId15"/>
    <p:sldId id="846" r:id="rId16"/>
    <p:sldId id="841" r:id="rId17"/>
    <p:sldId id="817" r:id="rId18"/>
    <p:sldId id="844" r:id="rId19"/>
    <p:sldId id="749" r:id="rId20"/>
    <p:sldId id="416" r:id="rId21"/>
    <p:sldId id="483" r:id="rId22"/>
    <p:sldId id="845" r:id="rId23"/>
    <p:sldId id="428" r:id="rId24"/>
    <p:sldId id="495" r:id="rId25"/>
    <p:sldId id="450" r:id="rId26"/>
  </p:sldIdLst>
  <p:sldSz cx="9144000" cy="6858000" type="screen4x3"/>
  <p:notesSz cx="7010400" cy="9296400"/>
  <p:defaultTextStyle>
    <a:defPPr>
      <a:defRPr lang="en-GB"/>
    </a:defPPr>
    <a:lvl1pPr algn="l" defTabSz="492125" rtl="0" eaLnBrk="0" fontAlgn="base" hangingPunct="0">
      <a:spcBef>
        <a:spcPct val="0"/>
      </a:spcBef>
      <a:spcAft>
        <a:spcPct val="0"/>
      </a:spcAft>
      <a:defRPr sz="2400" kern="1200">
        <a:solidFill>
          <a:schemeClr val="bg1"/>
        </a:solidFill>
        <a:latin typeface="Times New Roman" panose="02020603050405020304" pitchFamily="18" charset="0"/>
        <a:ea typeface="+mn-ea"/>
        <a:cs typeface="Times New Roman" panose="02020603050405020304" pitchFamily="18" charset="0"/>
      </a:defRPr>
    </a:lvl1pPr>
    <a:lvl2pPr marL="742950" indent="-285750" algn="l" defTabSz="492125" rtl="0" eaLnBrk="0" fontAlgn="base" hangingPunct="0">
      <a:spcBef>
        <a:spcPct val="0"/>
      </a:spcBef>
      <a:spcAft>
        <a:spcPct val="0"/>
      </a:spcAft>
      <a:defRPr sz="2400" kern="1200">
        <a:solidFill>
          <a:schemeClr val="bg1"/>
        </a:solidFill>
        <a:latin typeface="Times New Roman" panose="02020603050405020304" pitchFamily="18" charset="0"/>
        <a:ea typeface="+mn-ea"/>
        <a:cs typeface="Times New Roman" panose="02020603050405020304" pitchFamily="18" charset="0"/>
      </a:defRPr>
    </a:lvl2pPr>
    <a:lvl3pPr marL="1143000" indent="-228600" algn="l" defTabSz="492125" rtl="0" eaLnBrk="0" fontAlgn="base" hangingPunct="0">
      <a:spcBef>
        <a:spcPct val="0"/>
      </a:spcBef>
      <a:spcAft>
        <a:spcPct val="0"/>
      </a:spcAft>
      <a:defRPr sz="2400" kern="1200">
        <a:solidFill>
          <a:schemeClr val="bg1"/>
        </a:solidFill>
        <a:latin typeface="Times New Roman" panose="02020603050405020304" pitchFamily="18" charset="0"/>
        <a:ea typeface="+mn-ea"/>
        <a:cs typeface="Times New Roman" panose="02020603050405020304" pitchFamily="18" charset="0"/>
      </a:defRPr>
    </a:lvl3pPr>
    <a:lvl4pPr marL="1600200" indent="-228600" algn="l" defTabSz="492125" rtl="0" eaLnBrk="0" fontAlgn="base" hangingPunct="0">
      <a:spcBef>
        <a:spcPct val="0"/>
      </a:spcBef>
      <a:spcAft>
        <a:spcPct val="0"/>
      </a:spcAft>
      <a:defRPr sz="2400" kern="1200">
        <a:solidFill>
          <a:schemeClr val="bg1"/>
        </a:solidFill>
        <a:latin typeface="Times New Roman" panose="02020603050405020304" pitchFamily="18" charset="0"/>
        <a:ea typeface="+mn-ea"/>
        <a:cs typeface="Times New Roman" panose="02020603050405020304" pitchFamily="18" charset="0"/>
      </a:defRPr>
    </a:lvl4pPr>
    <a:lvl5pPr marL="2057400" indent="-228600" algn="l" defTabSz="492125" rtl="0" eaLnBrk="0" fontAlgn="base" hangingPunct="0">
      <a:spcBef>
        <a:spcPct val="0"/>
      </a:spcBef>
      <a:spcAft>
        <a:spcPct val="0"/>
      </a:spcAft>
      <a:defRPr sz="2400" kern="1200">
        <a:solidFill>
          <a:schemeClr val="bg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bg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bg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bg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bg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 Poll" initials="EP" lastIdx="1" clrIdx="0">
    <p:extLst>
      <p:ext uri="{19B8F6BF-5375-455C-9EA6-DF929625EA0E}">
        <p15:presenceInfo xmlns:p15="http://schemas.microsoft.com/office/powerpoint/2012/main" userId="Erik Po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FF66"/>
    <a:srgbClr val="FFFF99"/>
    <a:srgbClr val="FFFFCC"/>
    <a:srgbClr val="FF9900"/>
    <a:srgbClr val="000000"/>
    <a:srgbClr val="339933"/>
    <a:srgbClr val="33CC33"/>
    <a:srgbClr val="0066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3" d="100"/>
          <a:sy n="83" d="100"/>
        </p:scale>
        <p:origin x="806" y="77"/>
      </p:cViewPr>
      <p:guideLst>
        <p:guide orient="horz" pos="2160"/>
        <p:guide pos="2880"/>
      </p:guideLst>
    </p:cSldViewPr>
  </p:slideViewPr>
  <p:outlineViewPr>
    <p:cViewPr varScale="1">
      <p:scale>
        <a:sx n="170" d="200"/>
        <a:sy n="170" d="200"/>
      </p:scale>
      <p:origin x="-780" y="-84"/>
    </p:cViewPr>
  </p:outlineViewPr>
  <p:notesTextViewPr>
    <p:cViewPr>
      <p:scale>
        <a:sx n="150" d="100"/>
        <a:sy n="15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lnSpc>
                <a:spcPct val="93000"/>
              </a:lnSpc>
              <a:buClr>
                <a:srgbClr val="000000"/>
              </a:buClr>
              <a:buSzPct val="100000"/>
              <a:buFont typeface="Times New Roman" panose="02020603050405020304" pitchFamily="18" charset="0"/>
              <a:buNone/>
              <a:defRPr sz="1200"/>
            </a:lvl1pPr>
          </a:lstStyle>
          <a:p>
            <a:pPr>
              <a:defRPr/>
            </a:pPr>
            <a:endParaRPr lang="en-GB" dirty="0">
              <a:latin typeface="Arial Rounded MT Bold" panose="020F0704030504030204" pitchFamily="34" charset="0"/>
            </a:endParaRPr>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lnSpc>
                <a:spcPct val="93000"/>
              </a:lnSpc>
              <a:buClr>
                <a:srgbClr val="000000"/>
              </a:buClr>
              <a:buSzPct val="100000"/>
              <a:buFont typeface="Times New Roman" panose="02020603050405020304" pitchFamily="18" charset="0"/>
              <a:buNone/>
              <a:defRPr sz="1200"/>
            </a:lvl1pPr>
          </a:lstStyle>
          <a:p>
            <a:pPr>
              <a:defRPr/>
            </a:pPr>
            <a:fld id="{E8743D8D-B383-407E-B305-F734D40BF4E7}" type="datetimeFigureOut">
              <a:rPr lang="en-GB">
                <a:latin typeface="Arial Rounded MT Bold" panose="020F0704030504030204" pitchFamily="34" charset="0"/>
              </a:rPr>
              <a:pPr>
                <a:defRPr/>
              </a:pPr>
              <a:t>06/12/2024</a:t>
            </a:fld>
            <a:endParaRPr lang="en-GB" dirty="0">
              <a:latin typeface="Arial Rounded MT Bold" panose="020F0704030504030204" pitchFamily="34" charset="0"/>
            </a:endParaRPr>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lnSpc>
                <a:spcPct val="93000"/>
              </a:lnSpc>
              <a:buClr>
                <a:srgbClr val="000000"/>
              </a:buClr>
              <a:buSzPct val="100000"/>
              <a:buFont typeface="Times New Roman" panose="02020603050405020304" pitchFamily="18" charset="0"/>
              <a:buNone/>
              <a:defRPr sz="1200"/>
            </a:lvl1pPr>
          </a:lstStyle>
          <a:p>
            <a:pPr>
              <a:defRPr/>
            </a:pPr>
            <a:endParaRPr lang="en-GB" dirty="0">
              <a:latin typeface="Arial Rounded MT Bold" panose="020F0704030504030204" pitchFamily="34" charset="0"/>
            </a:endParaRP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3000"/>
              </a:lnSpc>
              <a:buClr>
                <a:srgbClr val="000000"/>
              </a:buClr>
              <a:buSzPct val="100000"/>
              <a:buFont typeface="Times New Roman" panose="02020603050405020304" pitchFamily="18" charset="0"/>
              <a:buNone/>
              <a:defRPr sz="1200"/>
            </a:lvl1pPr>
          </a:lstStyle>
          <a:p>
            <a:pPr>
              <a:defRPr/>
            </a:pPr>
            <a:fld id="{E91BD8FA-2A2B-4437-B358-28625BCFC453}" type="slidenum">
              <a:rPr lang="en-GB" altLang="nl-NL">
                <a:latin typeface="Arial Rounded MT Bold" panose="020F0704030504030204" pitchFamily="34" charset="0"/>
              </a:rPr>
              <a:pPr>
                <a:defRPr/>
              </a:pPr>
              <a:t>‹#›</a:t>
            </a:fld>
            <a:endParaRPr lang="en-GB" altLang="nl-NL" dirty="0">
              <a:latin typeface="Arial Rounded MT Bold" panose="020F0704030504030204" pitchFamily="34" charset="0"/>
            </a:endParaRPr>
          </a:p>
        </p:txBody>
      </p:sp>
    </p:spTree>
    <p:extLst>
      <p:ext uri="{BB962C8B-B14F-4D97-AF65-F5344CB8AC3E}">
        <p14:creationId xmlns:p14="http://schemas.microsoft.com/office/powerpoint/2010/main" val="1755020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1" name="AutoShape 2"/>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2" name="AutoShape 3"/>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3" name="AutoShape 4"/>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4" name="AutoShape 5"/>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5" name="AutoShape 6"/>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056" name="AutoShape 7"/>
          <p:cNvSpPr>
            <a:spLocks noChangeArrowheads="1"/>
          </p:cNvSpPr>
          <p:nvPr/>
        </p:nvSpPr>
        <p:spPr bwMode="auto">
          <a:xfrm>
            <a:off x="0" y="0"/>
            <a:ext cx="7010400" cy="9296400"/>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3177" tIns="46589" rIns="93177" bIns="46589"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 name="Rectangle 8"/>
          <p:cNvSpPr>
            <a:spLocks noGrp="1" noChangeArrowheads="1"/>
          </p:cNvSpPr>
          <p:nvPr>
            <p:ph type="hdr"/>
          </p:nvPr>
        </p:nvSpPr>
        <p:spPr bwMode="auto">
          <a:xfrm>
            <a:off x="0" y="0"/>
            <a:ext cx="3025775" cy="454025"/>
          </a:xfrm>
          <a:prstGeom prst="rect">
            <a:avLst/>
          </a:prstGeom>
          <a:noFill/>
          <a:ln w="9525">
            <a:noFill/>
            <a:round/>
            <a:headEnd/>
            <a:tailEnd/>
          </a:ln>
          <a:effectLst/>
        </p:spPr>
        <p:txBody>
          <a:bodyPr vert="horz" wrap="square" lIns="91710" tIns="47689" rIns="91710" bIns="47689" numCol="1" anchor="t" anchorCtr="0" compatLnSpc="1">
            <a:prstTxWarp prst="textNoShape">
              <a:avLst/>
            </a:prstTxWarp>
          </a:bodyPr>
          <a:lstStyle>
            <a:lvl1pPr eaLnBrk="1" hangingPunct="1">
              <a:lnSpc>
                <a:spcPct val="100000"/>
              </a:lnSpc>
              <a:buClr>
                <a:srgbClr val="000000"/>
              </a:buClr>
              <a:buSzPct val="100000"/>
              <a:buFont typeface="Times New Roman" pitchFamily="16" charset="0"/>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sz="1200">
                <a:solidFill>
                  <a:srgbClr val="000000"/>
                </a:solidFill>
                <a:latin typeface="Arial Rounded MT Bold" panose="020F0704030504030204" pitchFamily="34" charset="0"/>
                <a:cs typeface="Times New Roman" pitchFamily="16" charset="0"/>
              </a:defRPr>
            </a:lvl1pPr>
          </a:lstStyle>
          <a:p>
            <a:pPr>
              <a:defRPr/>
            </a:pPr>
            <a:endParaRPr lang="en-GB" dirty="0"/>
          </a:p>
        </p:txBody>
      </p:sp>
      <p:sp>
        <p:nvSpPr>
          <p:cNvPr id="2057" name="Rectangle 9"/>
          <p:cNvSpPr>
            <a:spLocks noGrp="1" noChangeArrowheads="1"/>
          </p:cNvSpPr>
          <p:nvPr>
            <p:ph type="dt"/>
          </p:nvPr>
        </p:nvSpPr>
        <p:spPr bwMode="auto">
          <a:xfrm>
            <a:off x="3970338" y="0"/>
            <a:ext cx="3027362" cy="454025"/>
          </a:xfrm>
          <a:prstGeom prst="rect">
            <a:avLst/>
          </a:prstGeom>
          <a:noFill/>
          <a:ln w="9525">
            <a:noFill/>
            <a:round/>
            <a:headEnd/>
            <a:tailEnd/>
          </a:ln>
          <a:effectLst/>
        </p:spPr>
        <p:txBody>
          <a:bodyPr vert="horz" wrap="square" lIns="91710" tIns="47689" rIns="91710" bIns="47689" numCol="1" anchor="t" anchorCtr="0" compatLnSpc="1">
            <a:prstTxWarp prst="textNoShape">
              <a:avLst/>
            </a:prstTxWarp>
          </a:bodyPr>
          <a:lstStyle>
            <a:lvl1pPr algn="r" eaLnBrk="1" hangingPunct="1">
              <a:lnSpc>
                <a:spcPct val="100000"/>
              </a:lnSpc>
              <a:buClr>
                <a:srgbClr val="000000"/>
              </a:buClr>
              <a:buSzPct val="100000"/>
              <a:buFont typeface="Times New Roman" pitchFamily="16" charset="0"/>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sz="1200">
                <a:solidFill>
                  <a:srgbClr val="000000"/>
                </a:solidFill>
                <a:latin typeface="Arial Rounded MT Bold" panose="020F0704030504030204" pitchFamily="34" charset="0"/>
                <a:cs typeface="Times New Roman" pitchFamily="16" charset="0"/>
              </a:defRPr>
            </a:lvl1pPr>
          </a:lstStyle>
          <a:p>
            <a:pPr>
              <a:defRPr/>
            </a:pPr>
            <a:endParaRPr lang="en-GB" dirty="0"/>
          </a:p>
        </p:txBody>
      </p:sp>
      <p:sp>
        <p:nvSpPr>
          <p:cNvPr id="2059" name="Rectangle 10"/>
          <p:cNvSpPr>
            <a:spLocks noGrp="1" noRot="1" noChangeAspect="1" noChangeArrowheads="1"/>
          </p:cNvSpPr>
          <p:nvPr>
            <p:ph type="sldImg"/>
          </p:nvPr>
        </p:nvSpPr>
        <p:spPr bwMode="auto">
          <a:xfrm>
            <a:off x="1182688" y="696913"/>
            <a:ext cx="4633912" cy="3475037"/>
          </a:xfrm>
          <a:prstGeom prst="rect">
            <a:avLst/>
          </a:prstGeom>
          <a:solidFill>
            <a:srgbClr val="FFFFFF"/>
          </a:solidFill>
          <a:ln w="9360">
            <a:solidFill>
              <a:srgbClr val="000000"/>
            </a:solidFill>
            <a:miter lim="800000"/>
            <a:headEnd/>
            <a:tailEnd/>
          </a:ln>
        </p:spPr>
      </p:sp>
      <p:sp>
        <p:nvSpPr>
          <p:cNvPr id="3" name="Rectangle 11"/>
          <p:cNvSpPr>
            <a:spLocks noGrp="1" noChangeArrowheads="1"/>
          </p:cNvSpPr>
          <p:nvPr>
            <p:ph type="body"/>
          </p:nvPr>
        </p:nvSpPr>
        <p:spPr bwMode="auto">
          <a:xfrm>
            <a:off x="701675" y="4416425"/>
            <a:ext cx="5595938" cy="4171950"/>
          </a:xfrm>
          <a:prstGeom prst="rect">
            <a:avLst/>
          </a:prstGeom>
          <a:noFill/>
          <a:ln w="9525">
            <a:noFill/>
            <a:round/>
            <a:headEnd/>
            <a:tailEnd/>
          </a:ln>
          <a:effectLst/>
        </p:spPr>
        <p:txBody>
          <a:bodyPr vert="horz" wrap="square" lIns="91710" tIns="47689" rIns="91710" bIns="47689" numCol="1" anchor="t" anchorCtr="0" compatLnSpc="1">
            <a:prstTxWarp prst="textNoShape">
              <a:avLst/>
            </a:prstTxWarp>
          </a:bodyPr>
          <a:lstStyle/>
          <a:p>
            <a:pPr lvl="0"/>
            <a:endParaRPr lang="en-US" noProof="0" dirty="0"/>
          </a:p>
        </p:txBody>
      </p:sp>
      <p:sp>
        <p:nvSpPr>
          <p:cNvPr id="2060" name="Rectangle 12"/>
          <p:cNvSpPr>
            <a:spLocks noGrp="1" noChangeArrowheads="1"/>
          </p:cNvSpPr>
          <p:nvPr>
            <p:ph type="ftr"/>
          </p:nvPr>
        </p:nvSpPr>
        <p:spPr bwMode="auto">
          <a:xfrm>
            <a:off x="0" y="8829675"/>
            <a:ext cx="3025775" cy="454025"/>
          </a:xfrm>
          <a:prstGeom prst="rect">
            <a:avLst/>
          </a:prstGeom>
          <a:noFill/>
          <a:ln w="9525">
            <a:noFill/>
            <a:round/>
            <a:headEnd/>
            <a:tailEnd/>
          </a:ln>
          <a:effectLst/>
        </p:spPr>
        <p:txBody>
          <a:bodyPr vert="horz" wrap="square" lIns="91710" tIns="47689" rIns="91710" bIns="47689" numCol="1" anchor="b" anchorCtr="0" compatLnSpc="1">
            <a:prstTxWarp prst="textNoShape">
              <a:avLst/>
            </a:prstTxWarp>
          </a:bodyPr>
          <a:lstStyle>
            <a:lvl1pPr eaLnBrk="1" hangingPunct="1">
              <a:lnSpc>
                <a:spcPct val="100000"/>
              </a:lnSpc>
              <a:buClr>
                <a:srgbClr val="000000"/>
              </a:buClr>
              <a:buSzPct val="100000"/>
              <a:buFont typeface="Times New Roman" pitchFamily="16" charset="0"/>
              <a:buNone/>
              <a:tabLst>
                <a:tab pos="0" algn="l"/>
                <a:tab pos="465887" algn="l"/>
                <a:tab pos="931774" algn="l"/>
                <a:tab pos="1397660" algn="l"/>
                <a:tab pos="1863547" algn="l"/>
                <a:tab pos="2329434" algn="l"/>
                <a:tab pos="2795321" algn="l"/>
                <a:tab pos="3261208" algn="l"/>
                <a:tab pos="3727094" algn="l"/>
                <a:tab pos="4192981" algn="l"/>
                <a:tab pos="4658868" algn="l"/>
                <a:tab pos="5124755" algn="l"/>
                <a:tab pos="5590642" algn="l"/>
                <a:tab pos="6056528" algn="l"/>
                <a:tab pos="6522415" algn="l"/>
                <a:tab pos="6988302" algn="l"/>
                <a:tab pos="7454189" algn="l"/>
                <a:tab pos="7920076" algn="l"/>
                <a:tab pos="8385962" algn="l"/>
                <a:tab pos="8851849" algn="l"/>
                <a:tab pos="9317736" algn="l"/>
              </a:tabLst>
              <a:defRPr sz="1200">
                <a:solidFill>
                  <a:srgbClr val="000000"/>
                </a:solidFill>
                <a:latin typeface="Arial Rounded MT Bold" panose="020F0704030504030204" pitchFamily="34" charset="0"/>
                <a:cs typeface="Times New Roman" pitchFamily="16" charset="0"/>
              </a:defRPr>
            </a:lvl1pPr>
          </a:lstStyle>
          <a:p>
            <a:pPr>
              <a:defRPr/>
            </a:pPr>
            <a:endParaRPr lang="en-GB" dirty="0"/>
          </a:p>
        </p:txBody>
      </p:sp>
      <p:sp>
        <p:nvSpPr>
          <p:cNvPr id="2061" name="Rectangle 13"/>
          <p:cNvSpPr>
            <a:spLocks noGrp="1" noChangeArrowheads="1"/>
          </p:cNvSpPr>
          <p:nvPr>
            <p:ph type="sldNum"/>
          </p:nvPr>
        </p:nvSpPr>
        <p:spPr bwMode="auto">
          <a:xfrm>
            <a:off x="3970338" y="8829675"/>
            <a:ext cx="3027362" cy="454025"/>
          </a:xfrm>
          <a:prstGeom prst="rect">
            <a:avLst/>
          </a:prstGeom>
          <a:noFill/>
          <a:ln w="9525">
            <a:noFill/>
            <a:round/>
            <a:headEnd/>
            <a:tailEnd/>
          </a:ln>
          <a:effectLst/>
        </p:spPr>
        <p:txBody>
          <a:bodyPr vert="horz" wrap="square" lIns="91710" tIns="47689" rIns="91710" bIns="47689" numCol="1" anchor="b" anchorCtr="0" compatLnSpc="1">
            <a:prstTxWarp prst="textNoShape">
              <a:avLst/>
            </a:prstTxWarp>
          </a:bodyPr>
          <a:lstStyle>
            <a:lvl1pPr algn="r" eaLnBrk="1" hangingPunct="1">
              <a:lnSpc>
                <a:spcPct val="100000"/>
              </a:lnSpc>
              <a:buClr>
                <a:srgbClr val="000000"/>
              </a:buClr>
              <a:buSzPct val="100000"/>
              <a:buFont typeface="Times New Roman" panose="02020603050405020304" pitchFamily="18" charset="0"/>
              <a:buNone/>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sz="1200">
                <a:solidFill>
                  <a:srgbClr val="000000"/>
                </a:solidFill>
                <a:latin typeface="Arial Rounded MT Bold" panose="020F0704030504030204" pitchFamily="34" charset="0"/>
              </a:defRPr>
            </a:lvl1pPr>
          </a:lstStyle>
          <a:p>
            <a:pPr>
              <a:defRPr/>
            </a:pPr>
            <a:fld id="{A9B11392-17C7-43A2-9174-46EA27F88E07}" type="slidenum">
              <a:rPr lang="en-GB" altLang="nl-NL" smtClean="0"/>
              <a:pPr>
                <a:defRPr/>
              </a:pPr>
              <a:t>‹#›</a:t>
            </a:fld>
            <a:endParaRPr lang="en-GB" altLang="nl-NL" dirty="0"/>
          </a:p>
        </p:txBody>
      </p:sp>
    </p:spTree>
    <p:extLst>
      <p:ext uri="{BB962C8B-B14F-4D97-AF65-F5344CB8AC3E}">
        <p14:creationId xmlns:p14="http://schemas.microsoft.com/office/powerpoint/2010/main" val="2496033649"/>
      </p:ext>
    </p:extLst>
  </p:cSld>
  <p:clrMap bg1="lt1" tx1="dk1" bg2="lt2" tx2="dk2" accent1="accent1" accent2="accent2" accent3="accent3" accent4="accent4" accent5="accent5" accent6="accent6" hlink="hlink" folHlink="folHlink"/>
  <p:notesStyle>
    <a:lvl1pPr algn="l" defTabSz="49212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Arial Rounded MT Bold" panose="020F0704030504030204" pitchFamily="34" charset="0"/>
        <a:ea typeface="+mn-ea"/>
        <a:cs typeface="+mn-cs"/>
      </a:defRPr>
    </a:lvl1pPr>
    <a:lvl2pPr marL="742950" indent="-285750" algn="l" defTabSz="49212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9212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9212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9212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Arial Rounded MT Bold" panose="020F0704030504030204" pitchFamily="34" charset="0"/>
              </a:defRPr>
            </a:lvl1pPr>
            <a:lvl2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defRPr>
            </a:lvl9pPr>
          </a:lstStyle>
          <a:p>
            <a:pPr>
              <a:spcBef>
                <a:spcPct val="0"/>
              </a:spcBef>
            </a:pPr>
            <a:fld id="{5CFAC44E-94A0-40F8-83A2-E404A3DEBCBB}" type="slidenum">
              <a:rPr lang="en-US" altLang="nl-NL" smtClean="0"/>
              <a:pPr>
                <a:spcBef>
                  <a:spcPct val="0"/>
                </a:spcBef>
              </a:pPr>
              <a:t>1</a:t>
            </a:fld>
            <a:endParaRPr lang="en-US" altLang="nl-NL"/>
          </a:p>
        </p:txBody>
      </p:sp>
      <p:sp>
        <p:nvSpPr>
          <p:cNvPr id="4099"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headEnd/>
            <a:tailEnd/>
          </a:ln>
        </p:spPr>
      </p:sp>
      <p:sp>
        <p:nvSpPr>
          <p:cNvPr id="4100" name="Rectangle 2"/>
          <p:cNvSpPr>
            <a:spLocks noGrp="1" noChangeArrowheads="1"/>
          </p:cNvSpPr>
          <p:nvPr>
            <p:ph type="body" idx="1"/>
          </p:nvPr>
        </p:nvSpPr>
        <p:spPr>
          <a:xfrm>
            <a:off x="685800" y="4343400"/>
            <a:ext cx="5486400" cy="4208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nl-NL"/>
          </a:p>
        </p:txBody>
      </p:sp>
    </p:spTree>
    <p:extLst>
      <p:ext uri="{BB962C8B-B14F-4D97-AF65-F5344CB8AC3E}">
        <p14:creationId xmlns:p14="http://schemas.microsoft.com/office/powerpoint/2010/main" val="1623657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p:sp>
      <p:sp>
        <p:nvSpPr>
          <p:cNvPr id="2048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restrict the language, enforce this in the front-end? validate/sanatise inputs? or outputs?</a:t>
            </a:r>
          </a:p>
        </p:txBody>
      </p:sp>
      <p:sp>
        <p:nvSpPr>
          <p:cNvPr id="20484" name="Tijdelijke aanduiding voor dianumm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1pPr>
            <a:lvl2pPr>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2pPr>
            <a:lvl3pPr>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3pPr>
            <a:lvl4pPr>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4pPr>
            <a:lvl5pPr>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5pPr>
            <a:lvl6pPr marL="2514600" indent="-228600" defTabSz="492125" eaLnBrk="0" fontAlgn="base" hangingPunct="0">
              <a:spcBef>
                <a:spcPct val="0"/>
              </a:spcBef>
              <a:spcAft>
                <a:spcPct val="0"/>
              </a:spcAft>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6pPr>
            <a:lvl7pPr marL="2971800" indent="-228600" defTabSz="492125" eaLnBrk="0" fontAlgn="base" hangingPunct="0">
              <a:spcBef>
                <a:spcPct val="0"/>
              </a:spcBef>
              <a:spcAft>
                <a:spcPct val="0"/>
              </a:spcAft>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7pPr>
            <a:lvl8pPr marL="3429000" indent="-228600" defTabSz="492125" eaLnBrk="0" fontAlgn="base" hangingPunct="0">
              <a:spcBef>
                <a:spcPct val="0"/>
              </a:spcBef>
              <a:spcAft>
                <a:spcPct val="0"/>
              </a:spcAft>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8pPr>
            <a:lvl9pPr marL="3886200" indent="-228600" defTabSz="492125" eaLnBrk="0" fontAlgn="base" hangingPunct="0">
              <a:spcBef>
                <a:spcPct val="0"/>
              </a:spcBef>
              <a:spcAft>
                <a:spcPct val="0"/>
              </a:spcAft>
              <a:tabLst>
                <a:tab pos="661988" algn="l"/>
                <a:tab pos="1323975" algn="l"/>
                <a:tab pos="1985963" algn="l"/>
                <a:tab pos="2647950" algn="l"/>
              </a:tabLst>
              <a:defRPr>
                <a:solidFill>
                  <a:schemeClr val="bg1"/>
                </a:solidFill>
                <a:latin typeface="Comic Sans MS" panose="030F0702030302020204" pitchFamily="66" charset="0"/>
                <a:ea typeface="DejaVu Sans"/>
                <a:cs typeface="DejaVu Sans"/>
              </a:defRPr>
            </a:lvl9pPr>
          </a:lstStyle>
          <a:p>
            <a:pPr marL="0" marR="0" lvl="0" indent="0" algn="r" defTabSz="492125"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fld id="{0C193197-7ADC-4513-B54D-02FD8E45085A}" type="slidenum">
              <a:rPr kumimoji="0" lang="en-US" altLang="nl-NL" sz="1300" b="0" i="0" u="none" strike="noStrike" kern="1200" cap="none" spc="0" normalizeH="0" baseline="0" noProof="0" smtClean="0">
                <a:ln>
                  <a:noFill/>
                </a:ln>
                <a:solidFill>
                  <a:srgbClr val="000000"/>
                </a:solidFill>
                <a:effectLst/>
                <a:uLnTx/>
                <a:uFillTx/>
                <a:latin typeface="Arial Rounded MT Bold" panose="020F0704030504030204" pitchFamily="34" charset="0"/>
              </a:rPr>
              <a:pPr marL="0" marR="0" lvl="0" indent="0" algn="r" defTabSz="492125"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661988" algn="l"/>
                  <a:tab pos="1323975" algn="l"/>
                  <a:tab pos="1985963" algn="l"/>
                  <a:tab pos="2647950" algn="l"/>
                </a:tabLst>
                <a:defRPr/>
              </a:pPr>
              <a:t>3</a:t>
            </a:fld>
            <a:endParaRPr kumimoji="0" lang="en-US" altLang="nl-NL" sz="1300" b="0" i="0" u="none" strike="noStrike" kern="1200" cap="none" spc="0" normalizeH="0" baseline="0" noProof="0">
              <a:ln>
                <a:noFill/>
              </a:ln>
              <a:solidFill>
                <a:srgbClr val="000000"/>
              </a:solidFill>
              <a:effectLst/>
              <a:uLnTx/>
              <a:uFillTx/>
              <a:latin typeface="Arial Rounded MT Bold" panose="020F0704030504030204" pitchFamily="34" charset="0"/>
            </a:endParaRPr>
          </a:p>
        </p:txBody>
      </p:sp>
    </p:spTree>
    <p:extLst>
      <p:ext uri="{BB962C8B-B14F-4D97-AF65-F5344CB8AC3E}">
        <p14:creationId xmlns:p14="http://schemas.microsoft.com/office/powerpoint/2010/main" val="3697601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3">
            <a:extLst>
              <a:ext uri="{FF2B5EF4-FFF2-40B4-BE49-F238E27FC236}">
                <a16:creationId xmlns:a16="http://schemas.microsoft.com/office/drawing/2014/main" id="{1369C4FC-AEB4-958A-7A7E-2D8B73AB50C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1pPr>
            <a:lvl2pPr>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2pPr>
            <a:lvl3pPr>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3pPr>
            <a:lvl4pPr>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4pPr>
            <a:lvl5pPr>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5pPr>
            <a:lvl6pPr marL="2514600" indent="-228600" defTabSz="492125" eaLnBrk="0" fontAlgn="base" hangingPunct="0">
              <a:spcBef>
                <a:spcPct val="0"/>
              </a:spcBef>
              <a:spcAft>
                <a:spcPct val="0"/>
              </a:spcAft>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6pPr>
            <a:lvl7pPr marL="2971800" indent="-228600" defTabSz="492125" eaLnBrk="0" fontAlgn="base" hangingPunct="0">
              <a:spcBef>
                <a:spcPct val="0"/>
              </a:spcBef>
              <a:spcAft>
                <a:spcPct val="0"/>
              </a:spcAft>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7pPr>
            <a:lvl8pPr marL="3429000" indent="-228600" defTabSz="492125" eaLnBrk="0" fontAlgn="base" hangingPunct="0">
              <a:spcBef>
                <a:spcPct val="0"/>
              </a:spcBef>
              <a:spcAft>
                <a:spcPct val="0"/>
              </a:spcAft>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8pPr>
            <a:lvl9pPr marL="3886200" indent="-228600" defTabSz="492125" eaLnBrk="0" fontAlgn="base" hangingPunct="0">
              <a:spcBef>
                <a:spcPct val="0"/>
              </a:spcBef>
              <a:spcAft>
                <a:spcPct val="0"/>
              </a:spcAft>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defRPr>
                <a:solidFill>
                  <a:schemeClr val="tx1"/>
                </a:solidFill>
                <a:latin typeface="Comic Sans MS" panose="030F0702030302020204" pitchFamily="66" charset="0"/>
              </a:defRPr>
            </a:lvl9pPr>
          </a:lstStyle>
          <a:p>
            <a:fld id="{7CAF259F-AB06-42CF-9D59-2D34C4C6CFA5}" type="slidenum">
              <a:rPr lang="en-GB" altLang="en-US">
                <a:solidFill>
                  <a:srgbClr val="000000"/>
                </a:solidFill>
                <a:latin typeface="Arial Rounded MT Bold" panose="020F0704030504030204" pitchFamily="34" charset="0"/>
                <a:cs typeface="Times New Roman" panose="02020603050405020304" pitchFamily="18" charset="0"/>
              </a:rPr>
              <a:pPr/>
              <a:t>4</a:t>
            </a:fld>
            <a:endParaRPr lang="en-GB" altLang="en-US">
              <a:solidFill>
                <a:srgbClr val="000000"/>
              </a:solidFill>
              <a:latin typeface="Arial Rounded MT Bold" panose="020F0704030504030204" pitchFamily="34" charset="0"/>
              <a:cs typeface="Times New Roman" panose="02020603050405020304" pitchFamily="18" charset="0"/>
            </a:endParaRPr>
          </a:p>
        </p:txBody>
      </p:sp>
      <p:sp>
        <p:nvSpPr>
          <p:cNvPr id="66563" name="Text Box 1">
            <a:extLst>
              <a:ext uri="{FF2B5EF4-FFF2-40B4-BE49-F238E27FC236}">
                <a16:creationId xmlns:a16="http://schemas.microsoft.com/office/drawing/2014/main" id="{774B0589-51C1-3FCE-F6B7-8C3482C1632A}"/>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lIns="93177" tIns="46589" rIns="93177" bIns="46589" anchor="ctr"/>
          <a:lstStyle/>
          <a:p>
            <a:endParaRPr lang="en-US" altLang="en-US"/>
          </a:p>
        </p:txBody>
      </p:sp>
      <p:sp>
        <p:nvSpPr>
          <p:cNvPr id="66564" name="Rectangle 2">
            <a:extLst>
              <a:ext uri="{FF2B5EF4-FFF2-40B4-BE49-F238E27FC236}">
                <a16:creationId xmlns:a16="http://schemas.microsoft.com/office/drawing/2014/main" id="{B3038A2C-1579-A244-DA0C-75849F5E8A86}"/>
              </a:ext>
            </a:extLst>
          </p:cNvPr>
          <p:cNvSpPr>
            <a:spLocks noGrp="1" noChangeArrowheads="1"/>
          </p:cNvSpPr>
          <p:nvPr>
            <p:ph type="body"/>
          </p:nvPr>
        </p:nvSpPr>
        <p:spPr>
          <a:xfrm>
            <a:off x="681038" y="4716463"/>
            <a:ext cx="5427662" cy="4559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13"/>
          <p:cNvSpPr>
            <a:spLocks noGrp="1" noChangeArrowheads="1"/>
          </p:cNvSpPr>
          <p:nvPr>
            <p:ph type="sldNum" sz="quarter"/>
          </p:nvPr>
        </p:nvSpPr>
        <p:spPr>
          <a:noFill/>
        </p:spPr>
        <p:txBody>
          <a:bodyPr/>
          <a:lstStyle/>
          <a:p>
            <a:pPr>
              <a:buFont typeface="Times New Roman" pitchFamily="18" charset="0"/>
              <a:buNone/>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pPr>
            <a:fld id="{D550023D-A403-497F-BD78-4EE37DF165DF}" type="slidenum">
              <a:rPr lang="en-GB" smtClean="0">
                <a:cs typeface="Times New Roman" pitchFamily="18" charset="0"/>
              </a:rPr>
              <a:pPr>
                <a:buFont typeface="Times New Roman" pitchFamily="18" charset="0"/>
                <a:buNone/>
                <a:tabLst>
                  <a:tab pos="0" algn="l"/>
                  <a:tab pos="465138" algn="l"/>
                  <a:tab pos="930275" algn="l"/>
                  <a:tab pos="1397000" algn="l"/>
                  <a:tab pos="1862138" algn="l"/>
                  <a:tab pos="2328863" algn="l"/>
                  <a:tab pos="2794000" algn="l"/>
                  <a:tab pos="3260725" algn="l"/>
                  <a:tab pos="3725863" algn="l"/>
                  <a:tab pos="4192588" algn="l"/>
                  <a:tab pos="4657725" algn="l"/>
                  <a:tab pos="5124450" algn="l"/>
                  <a:tab pos="5589588" algn="l"/>
                  <a:tab pos="6056313" algn="l"/>
                  <a:tab pos="6521450" algn="l"/>
                  <a:tab pos="6988175" algn="l"/>
                  <a:tab pos="7453313" algn="l"/>
                  <a:tab pos="7920038" algn="l"/>
                  <a:tab pos="8385175" algn="l"/>
                  <a:tab pos="8850313" algn="l"/>
                  <a:tab pos="9317038" algn="l"/>
                </a:tabLst>
              </a:pPr>
              <a:t>9</a:t>
            </a:fld>
            <a:endParaRPr lang="en-GB" dirty="0">
              <a:cs typeface="Times New Roman" pitchFamily="18" charset="0"/>
            </a:endParaRPr>
          </a:p>
        </p:txBody>
      </p:sp>
      <p:sp>
        <p:nvSpPr>
          <p:cNvPr id="110595" name="Text Box 1"/>
          <p:cNvSpPr txBox="1">
            <a:spLocks noChangeArrowheads="1"/>
          </p:cNvSpPr>
          <p:nvPr/>
        </p:nvSpPr>
        <p:spPr bwMode="auto">
          <a:xfrm>
            <a:off x="1132946" y="744160"/>
            <a:ext cx="4531783" cy="3722489"/>
          </a:xfrm>
          <a:prstGeom prst="rect">
            <a:avLst/>
          </a:prstGeom>
          <a:solidFill>
            <a:srgbClr val="FFFFFF"/>
          </a:solidFill>
          <a:ln w="9360">
            <a:solidFill>
              <a:srgbClr val="000000"/>
            </a:solidFill>
            <a:miter lim="800000"/>
            <a:headEnd/>
            <a:tailEnd/>
          </a:ln>
        </p:spPr>
        <p:txBody>
          <a:bodyPr wrap="none" lIns="93177" tIns="46589" rIns="93177" bIns="46589" anchor="ctr"/>
          <a:lstStyle/>
          <a:p>
            <a:endParaRPr lang="en-US"/>
          </a:p>
        </p:txBody>
      </p:sp>
      <p:sp>
        <p:nvSpPr>
          <p:cNvPr id="110596" name="Rectangle 2"/>
          <p:cNvSpPr>
            <a:spLocks noGrp="1" noChangeArrowheads="1"/>
          </p:cNvSpPr>
          <p:nvPr>
            <p:ph type="body"/>
          </p:nvPr>
        </p:nvSpPr>
        <p:spPr>
          <a:xfrm>
            <a:off x="680384" y="4715832"/>
            <a:ext cx="5427673" cy="4559880"/>
          </a:xfrm>
          <a:noFill/>
          <a:ln/>
        </p:spPr>
        <p:txBody>
          <a:bodyPr wrap="none" anchor="ctr"/>
          <a:lstStyle/>
          <a:p>
            <a:endParaRPr lang="en-US" dirty="0"/>
          </a:p>
        </p:txBody>
      </p:sp>
    </p:spTree>
    <p:extLst>
      <p:ext uri="{BB962C8B-B14F-4D97-AF65-F5344CB8AC3E}">
        <p14:creationId xmlns:p14="http://schemas.microsoft.com/office/powerpoint/2010/main" val="2685716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idx="10"/>
          </p:nvPr>
        </p:nvSpPr>
        <p:spPr>
          <a:ln/>
        </p:spPr>
        <p:txBody>
          <a:bodyPr/>
          <a:lstStyle>
            <a:lvl1pPr>
              <a:defRPr/>
            </a:lvl1pPr>
          </a:lstStyle>
          <a:p>
            <a:pPr>
              <a:defRPr/>
            </a:pPr>
            <a:fld id="{C3EA022D-6612-40C3-8F73-4FE84000F395}" type="slidenum">
              <a:rPr lang="en-GB" altLang="nl-NL" smtClean="0"/>
              <a:pPr>
                <a:defRPr/>
              </a:pPr>
              <a:t>‹#›</a:t>
            </a:fld>
            <a:endParaRPr lang="en-GB" altLang="nl-NL" dirty="0"/>
          </a:p>
        </p:txBody>
      </p:sp>
    </p:spTree>
    <p:extLst>
      <p:ext uri="{BB962C8B-B14F-4D97-AF65-F5344CB8AC3E}">
        <p14:creationId xmlns:p14="http://schemas.microsoft.com/office/powerpoint/2010/main" val="1314062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880" y="4406863"/>
            <a:ext cx="7771680" cy="1362383"/>
          </a:xfrm>
        </p:spPr>
        <p:txBody>
          <a:bodyPr anchor="t"/>
          <a:lstStyle>
            <a:lvl1pPr algn="ctr">
              <a:defRPr sz="1814" b="1" cap="all">
                <a:latin typeface="Arial Rounded MT Bold" panose="020F0704030504030204" pitchFamily="34" charset="0"/>
              </a:defRPr>
            </a:lvl1pPr>
          </a:lstStyle>
          <a:p>
            <a:r>
              <a:rPr lang="en-US" dirty="0"/>
              <a:t>Click to edit Master title style</a:t>
            </a:r>
          </a:p>
        </p:txBody>
      </p:sp>
      <p:sp>
        <p:nvSpPr>
          <p:cNvPr id="3" name="Text Placeholder 2"/>
          <p:cNvSpPr>
            <a:spLocks noGrp="1"/>
          </p:cNvSpPr>
          <p:nvPr>
            <p:ph type="body" idx="1"/>
          </p:nvPr>
        </p:nvSpPr>
        <p:spPr>
          <a:xfrm>
            <a:off x="701280" y="1977327"/>
            <a:ext cx="7771680" cy="1500638"/>
          </a:xfrm>
        </p:spPr>
        <p:txBody>
          <a:bodyPr anchor="b"/>
          <a:lstStyle>
            <a:lvl1pPr marL="0" indent="0" algn="ctr">
              <a:buNone/>
              <a:defRPr sz="2540">
                <a:solidFill>
                  <a:srgbClr val="C00000"/>
                </a:solidFill>
                <a:latin typeface="Arial Rounded MT Bold" panose="020F0704030504030204" pitchFamily="34" charset="0"/>
              </a:defRPr>
            </a:lvl1pPr>
            <a:lvl2pPr marL="414726" indent="0">
              <a:buNone/>
              <a:defRPr sz="1633"/>
            </a:lvl2pPr>
            <a:lvl3pPr marL="829452" indent="0">
              <a:buNone/>
              <a:defRPr sz="1451"/>
            </a:lvl3pPr>
            <a:lvl4pPr marL="1244178" indent="0">
              <a:buNone/>
              <a:defRPr sz="1270"/>
            </a:lvl4pPr>
            <a:lvl5pPr marL="1658904" indent="0">
              <a:buNone/>
              <a:defRPr sz="1270"/>
            </a:lvl5pPr>
            <a:lvl6pPr marL="2073631" indent="0">
              <a:buNone/>
              <a:defRPr sz="1270"/>
            </a:lvl6pPr>
            <a:lvl7pPr marL="2488357" indent="0">
              <a:buNone/>
              <a:defRPr sz="1270"/>
            </a:lvl7pPr>
            <a:lvl8pPr marL="2903083" indent="0">
              <a:buNone/>
              <a:defRPr sz="1270"/>
            </a:lvl8pPr>
            <a:lvl9pPr marL="3317809" indent="0">
              <a:buNone/>
              <a:defRPr sz="1270"/>
            </a:lvl9pPr>
          </a:lstStyle>
          <a:p>
            <a:pPr lvl="0"/>
            <a:r>
              <a:rPr lang="en-US" dirty="0"/>
              <a:t>Click to edit Master text styles</a:t>
            </a:r>
          </a:p>
        </p:txBody>
      </p:sp>
      <p:sp>
        <p:nvSpPr>
          <p:cNvPr id="4" name="Rectangle 3"/>
          <p:cNvSpPr>
            <a:spLocks noGrp="1" noChangeArrowheads="1"/>
          </p:cNvSpPr>
          <p:nvPr>
            <p:ph type="dt" idx="10"/>
          </p:nvPr>
        </p:nvSpPr>
        <p:spPr/>
        <p:txBody>
          <a:bodyPr/>
          <a:lstStyle>
            <a:lvl1pPr>
              <a:defRPr/>
            </a:lvl1pPr>
          </a:lstStyle>
          <a:p>
            <a:pPr>
              <a:defRPr/>
            </a:pPr>
            <a:r>
              <a:rPr lang="en-US"/>
              <a:t>Erik Poll</a:t>
            </a:r>
            <a:endParaRPr lang="en-US" dirty="0"/>
          </a:p>
        </p:txBody>
      </p:sp>
      <p:sp>
        <p:nvSpPr>
          <p:cNvPr id="5" name="Rectangle 4"/>
          <p:cNvSpPr>
            <a:spLocks noGrp="1" noChangeArrowheads="1"/>
          </p:cNvSpPr>
          <p:nvPr>
            <p:ph type="ftr" idx="11"/>
          </p:nvPr>
        </p:nvSpPr>
        <p:spPr/>
        <p:txBody>
          <a:bodyPr/>
          <a:lstStyle>
            <a:lvl1pPr>
              <a:defRPr/>
            </a:lvl1pPr>
          </a:lstStyle>
          <a:p>
            <a:pPr>
              <a:defRPr/>
            </a:pPr>
            <a:r>
              <a:rPr lang="en-US"/>
              <a:t>Radboud University Nijmegen</a:t>
            </a:r>
            <a:endParaRPr lang="en-US" dirty="0"/>
          </a:p>
        </p:txBody>
      </p:sp>
      <p:sp>
        <p:nvSpPr>
          <p:cNvPr id="6" name="Rectangle 5"/>
          <p:cNvSpPr>
            <a:spLocks noGrp="1" noChangeArrowheads="1"/>
          </p:cNvSpPr>
          <p:nvPr>
            <p:ph type="sldNum" idx="12"/>
          </p:nvPr>
        </p:nvSpPr>
        <p:spPr/>
        <p:txBody>
          <a:bodyPr/>
          <a:lstStyle>
            <a:lvl1pPr>
              <a:defRPr/>
            </a:lvl1pPr>
          </a:lstStyle>
          <a:p>
            <a:pPr>
              <a:defRPr/>
            </a:pPr>
            <a:fld id="{0B65DEB0-5426-4115-B1A1-BE4B89520665}" type="slidenum">
              <a:rPr lang="en-US" altLang="nl-NL"/>
              <a:pPr>
                <a:defRPr/>
              </a:pPr>
              <a:t>‹#›</a:t>
            </a:fld>
            <a:endParaRPr lang="en-US" altLang="nl-NL" dirty="0"/>
          </a:p>
        </p:txBody>
      </p:sp>
    </p:spTree>
    <p:extLst>
      <p:ext uri="{BB962C8B-B14F-4D97-AF65-F5344CB8AC3E}">
        <p14:creationId xmlns:p14="http://schemas.microsoft.com/office/powerpoint/2010/main" val="95893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Rounded MT Bold" panose="020F0704030504030204" pitchFamily="34" charset="0"/>
              </a:defRPr>
            </a:lvl1pPr>
          </a:lstStyle>
          <a:p>
            <a:r>
              <a:rPr lang="en-US" dirty="0"/>
              <a:t>Click to edit Master title style</a:t>
            </a:r>
          </a:p>
        </p:txBody>
      </p:sp>
      <p:sp>
        <p:nvSpPr>
          <p:cNvPr id="3" name="Content Placeholder 2"/>
          <p:cNvSpPr>
            <a:spLocks noGrp="1"/>
          </p:cNvSpPr>
          <p:nvPr>
            <p:ph sz="half" idx="1"/>
          </p:nvPr>
        </p:nvSpPr>
        <p:spPr>
          <a:xfrm>
            <a:off x="456480" y="1604329"/>
            <a:ext cx="4043520" cy="4523515"/>
          </a:xfrm>
        </p:spPr>
        <p:txBody>
          <a:bodyPr/>
          <a:lstStyle>
            <a:lvl1pPr>
              <a:defRPr sz="1814">
                <a:latin typeface="Arial Rounded MT Bold" panose="020F0704030504030204" pitchFamily="34" charset="0"/>
              </a:defRPr>
            </a:lvl1pPr>
            <a:lvl2pPr>
              <a:defRPr sz="1814">
                <a:latin typeface="Arial Rounded MT Bold" panose="020F0704030504030204" pitchFamily="34" charset="0"/>
              </a:defRPr>
            </a:lvl2pPr>
            <a:lvl3pPr>
              <a:defRPr sz="1814">
                <a:latin typeface="Arial Rounded MT Bold" panose="020F0704030504030204" pitchFamily="34" charset="0"/>
              </a:defRPr>
            </a:lvl3pPr>
            <a:lvl4pPr>
              <a:defRPr sz="1633">
                <a:latin typeface="Arial Rounded MT Bold" panose="020F0704030504030204" pitchFamily="34" charset="0"/>
              </a:defRPr>
            </a:lvl4pPr>
            <a:lvl5pPr>
              <a:defRPr sz="1633">
                <a:latin typeface="Arial Rounded MT Bold" panose="020F0704030504030204" pitchFamily="34" charset="0"/>
              </a:defRPr>
            </a:lvl5pPr>
            <a:lvl6pPr>
              <a:defRPr sz="1633"/>
            </a:lvl6pPr>
            <a:lvl7pPr>
              <a:defRPr sz="1633"/>
            </a:lvl7pPr>
            <a:lvl8pPr>
              <a:defRPr sz="1633"/>
            </a:lvl8pPr>
            <a:lvl9pPr>
              <a:defRPr sz="16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38240" y="1604329"/>
            <a:ext cx="4043520" cy="4523515"/>
          </a:xfrm>
        </p:spPr>
        <p:txBody>
          <a:bodyPr/>
          <a:lstStyle>
            <a:lvl1pPr>
              <a:defRPr sz="1814">
                <a:latin typeface="Arial Rounded MT Bold" panose="020F0704030504030204" pitchFamily="34" charset="0"/>
              </a:defRPr>
            </a:lvl1pPr>
            <a:lvl2pPr>
              <a:defRPr sz="1814">
                <a:latin typeface="Arial Rounded MT Bold" panose="020F0704030504030204" pitchFamily="34" charset="0"/>
              </a:defRPr>
            </a:lvl2pPr>
            <a:lvl3pPr>
              <a:defRPr sz="1814">
                <a:latin typeface="Arial Rounded MT Bold" panose="020F0704030504030204" pitchFamily="34" charset="0"/>
              </a:defRPr>
            </a:lvl3pPr>
            <a:lvl4pPr>
              <a:defRPr sz="1633">
                <a:latin typeface="Arial Rounded MT Bold" panose="020F0704030504030204" pitchFamily="34" charset="0"/>
              </a:defRPr>
            </a:lvl4pPr>
            <a:lvl5pPr>
              <a:defRPr sz="1633">
                <a:latin typeface="Arial Rounded MT Bold" panose="020F0704030504030204" pitchFamily="34" charset="0"/>
              </a:defRPr>
            </a:lvl5pPr>
            <a:lvl6pPr>
              <a:defRPr sz="1633"/>
            </a:lvl6pPr>
            <a:lvl7pPr>
              <a:defRPr sz="1633"/>
            </a:lvl7pPr>
            <a:lvl8pPr>
              <a:defRPr sz="1633"/>
            </a:lvl8pPr>
            <a:lvl9pPr>
              <a:defRPr sz="16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3"/>
          <p:cNvSpPr>
            <a:spLocks noGrp="1" noChangeArrowheads="1"/>
          </p:cNvSpPr>
          <p:nvPr>
            <p:ph type="dt" idx="10"/>
          </p:nvPr>
        </p:nvSpPr>
        <p:spPr/>
        <p:txBody>
          <a:bodyPr/>
          <a:lstStyle>
            <a:lvl1pPr>
              <a:defRPr/>
            </a:lvl1pPr>
          </a:lstStyle>
          <a:p>
            <a:pPr>
              <a:defRPr/>
            </a:pPr>
            <a:r>
              <a:rPr lang="en-US"/>
              <a:t>Erik Poll</a:t>
            </a:r>
            <a:endParaRPr lang="en-US" dirty="0"/>
          </a:p>
        </p:txBody>
      </p:sp>
      <p:sp>
        <p:nvSpPr>
          <p:cNvPr id="6" name="Rectangle 4"/>
          <p:cNvSpPr>
            <a:spLocks noGrp="1" noChangeArrowheads="1"/>
          </p:cNvSpPr>
          <p:nvPr>
            <p:ph type="ftr" idx="11"/>
          </p:nvPr>
        </p:nvSpPr>
        <p:spPr/>
        <p:txBody>
          <a:bodyPr/>
          <a:lstStyle>
            <a:lvl1pPr>
              <a:defRPr/>
            </a:lvl1pPr>
          </a:lstStyle>
          <a:p>
            <a:pPr>
              <a:defRPr/>
            </a:pPr>
            <a:r>
              <a:rPr lang="en-US"/>
              <a:t>Radboud University Nijmegen</a:t>
            </a:r>
            <a:endParaRPr lang="en-US" dirty="0"/>
          </a:p>
        </p:txBody>
      </p:sp>
      <p:sp>
        <p:nvSpPr>
          <p:cNvPr id="7" name="Rectangle 5"/>
          <p:cNvSpPr>
            <a:spLocks noGrp="1" noChangeArrowheads="1"/>
          </p:cNvSpPr>
          <p:nvPr>
            <p:ph type="sldNum" idx="12"/>
          </p:nvPr>
        </p:nvSpPr>
        <p:spPr/>
        <p:txBody>
          <a:bodyPr/>
          <a:lstStyle>
            <a:lvl1pPr>
              <a:defRPr/>
            </a:lvl1pPr>
          </a:lstStyle>
          <a:p>
            <a:pPr>
              <a:defRPr/>
            </a:pPr>
            <a:fld id="{3A14781D-423D-4691-A409-FB2B6259717A}" type="slidenum">
              <a:rPr lang="en-US" altLang="nl-NL"/>
              <a:pPr>
                <a:defRPr/>
              </a:pPr>
              <a:t>‹#›</a:t>
            </a:fld>
            <a:endParaRPr lang="en-US" altLang="nl-NL" dirty="0"/>
          </a:p>
        </p:txBody>
      </p:sp>
    </p:spTree>
    <p:extLst>
      <p:ext uri="{BB962C8B-B14F-4D97-AF65-F5344CB8AC3E}">
        <p14:creationId xmlns:p14="http://schemas.microsoft.com/office/powerpoint/2010/main" val="807374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Rounded MT Bold" panose="020F0704030504030204" pitchFamily="34" charset="0"/>
              </a:defRPr>
            </a:lvl1pPr>
          </a:lstStyle>
          <a:p>
            <a:r>
              <a:rPr lang="en-US" dirty="0"/>
              <a:t>Click to edit Master title style</a:t>
            </a:r>
          </a:p>
        </p:txBody>
      </p:sp>
      <p:sp>
        <p:nvSpPr>
          <p:cNvPr id="3" name="Rectangle 3"/>
          <p:cNvSpPr>
            <a:spLocks noGrp="1" noChangeArrowheads="1"/>
          </p:cNvSpPr>
          <p:nvPr>
            <p:ph type="dt" idx="10"/>
          </p:nvPr>
        </p:nvSpPr>
        <p:spPr/>
        <p:txBody>
          <a:bodyPr/>
          <a:lstStyle>
            <a:lvl1pPr>
              <a:defRPr/>
            </a:lvl1pPr>
          </a:lstStyle>
          <a:p>
            <a:pPr>
              <a:defRPr/>
            </a:pPr>
            <a:r>
              <a:rPr lang="en-US"/>
              <a:t>Erik Poll</a:t>
            </a:r>
            <a:endParaRPr lang="en-US" dirty="0"/>
          </a:p>
        </p:txBody>
      </p:sp>
      <p:sp>
        <p:nvSpPr>
          <p:cNvPr id="4" name="Rectangle 4"/>
          <p:cNvSpPr>
            <a:spLocks noGrp="1" noChangeArrowheads="1"/>
          </p:cNvSpPr>
          <p:nvPr>
            <p:ph type="ftr" idx="11"/>
          </p:nvPr>
        </p:nvSpPr>
        <p:spPr/>
        <p:txBody>
          <a:bodyPr/>
          <a:lstStyle>
            <a:lvl1pPr>
              <a:defRPr/>
            </a:lvl1pPr>
          </a:lstStyle>
          <a:p>
            <a:pPr>
              <a:defRPr/>
            </a:pPr>
            <a:r>
              <a:rPr lang="en-US"/>
              <a:t>Radboud University Nijmegen</a:t>
            </a:r>
            <a:endParaRPr lang="en-US" dirty="0"/>
          </a:p>
        </p:txBody>
      </p:sp>
      <p:sp>
        <p:nvSpPr>
          <p:cNvPr id="5" name="Rectangle 5"/>
          <p:cNvSpPr>
            <a:spLocks noGrp="1" noChangeArrowheads="1"/>
          </p:cNvSpPr>
          <p:nvPr>
            <p:ph type="sldNum" idx="12"/>
          </p:nvPr>
        </p:nvSpPr>
        <p:spPr/>
        <p:txBody>
          <a:bodyPr/>
          <a:lstStyle>
            <a:lvl1pPr>
              <a:defRPr/>
            </a:lvl1pPr>
          </a:lstStyle>
          <a:p>
            <a:pPr>
              <a:defRPr/>
            </a:pPr>
            <a:fld id="{0A56E8B5-0B6A-439E-8DD8-4B62EB8DA477}" type="slidenum">
              <a:rPr lang="en-US" altLang="nl-NL"/>
              <a:pPr>
                <a:defRPr/>
              </a:pPr>
              <a:t>‹#›</a:t>
            </a:fld>
            <a:endParaRPr lang="en-US" altLang="nl-NL" dirty="0"/>
          </a:p>
        </p:txBody>
      </p:sp>
    </p:spTree>
    <p:extLst>
      <p:ext uri="{BB962C8B-B14F-4D97-AF65-F5344CB8AC3E}">
        <p14:creationId xmlns:p14="http://schemas.microsoft.com/office/powerpoint/2010/main" val="78542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p:txBody>
          <a:bodyPr/>
          <a:lstStyle>
            <a:lvl1pPr>
              <a:defRPr/>
            </a:lvl1pPr>
          </a:lstStyle>
          <a:p>
            <a:pPr>
              <a:defRPr/>
            </a:pPr>
            <a:r>
              <a:rPr lang="en-US"/>
              <a:t>Erik Poll</a:t>
            </a:r>
            <a:endParaRPr lang="en-US" dirty="0"/>
          </a:p>
        </p:txBody>
      </p:sp>
      <p:sp>
        <p:nvSpPr>
          <p:cNvPr id="3" name="Rectangle 4"/>
          <p:cNvSpPr>
            <a:spLocks noGrp="1" noChangeArrowheads="1"/>
          </p:cNvSpPr>
          <p:nvPr>
            <p:ph type="ftr" idx="11"/>
          </p:nvPr>
        </p:nvSpPr>
        <p:spPr/>
        <p:txBody>
          <a:bodyPr/>
          <a:lstStyle>
            <a:lvl1pPr>
              <a:defRPr/>
            </a:lvl1pPr>
          </a:lstStyle>
          <a:p>
            <a:pPr>
              <a:defRPr/>
            </a:pPr>
            <a:r>
              <a:rPr lang="en-US"/>
              <a:t>Radboud University Nijmegen</a:t>
            </a:r>
            <a:endParaRPr lang="en-US" dirty="0"/>
          </a:p>
        </p:txBody>
      </p:sp>
      <p:sp>
        <p:nvSpPr>
          <p:cNvPr id="4" name="Rectangle 5"/>
          <p:cNvSpPr>
            <a:spLocks noGrp="1" noChangeArrowheads="1"/>
          </p:cNvSpPr>
          <p:nvPr>
            <p:ph type="sldNum" idx="12"/>
          </p:nvPr>
        </p:nvSpPr>
        <p:spPr/>
        <p:txBody>
          <a:bodyPr/>
          <a:lstStyle>
            <a:lvl1pPr>
              <a:defRPr/>
            </a:lvl1pPr>
          </a:lstStyle>
          <a:p>
            <a:pPr>
              <a:defRPr/>
            </a:pPr>
            <a:fld id="{31B52051-0689-466F-801D-3169EFE505AB}" type="slidenum">
              <a:rPr lang="en-US" altLang="nl-NL"/>
              <a:pPr>
                <a:defRPr/>
              </a:pPr>
              <a:t>‹#›</a:t>
            </a:fld>
            <a:endParaRPr lang="en-US" altLang="nl-NL" dirty="0"/>
          </a:p>
        </p:txBody>
      </p:sp>
    </p:spTree>
    <p:extLst>
      <p:ext uri="{BB962C8B-B14F-4D97-AF65-F5344CB8AC3E}">
        <p14:creationId xmlns:p14="http://schemas.microsoft.com/office/powerpoint/2010/main" val="236297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0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sldNum" idx="10"/>
          </p:nvPr>
        </p:nvSpPr>
        <p:spPr>
          <a:ln/>
        </p:spPr>
        <p:txBody>
          <a:bodyPr/>
          <a:lstStyle>
            <a:lvl1pPr>
              <a:defRPr/>
            </a:lvl1pPr>
          </a:lstStyle>
          <a:p>
            <a:pPr>
              <a:defRPr/>
            </a:pPr>
            <a:fld id="{203D43D3-408D-4D7A-B290-7A4D7FA16B86}" type="slidenum">
              <a:rPr lang="en-GB" altLang="nl-NL" smtClean="0"/>
              <a:pPr>
                <a:defRPr/>
              </a:pPr>
              <a:t>‹#›</a:t>
            </a:fld>
            <a:endParaRPr lang="en-GB" altLang="nl-NL" dirty="0"/>
          </a:p>
        </p:txBody>
      </p:sp>
    </p:spTree>
    <p:extLst>
      <p:ext uri="{BB962C8B-B14F-4D97-AF65-F5344CB8AC3E}">
        <p14:creationId xmlns:p14="http://schemas.microsoft.com/office/powerpoint/2010/main" val="74863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68760"/>
            <a:ext cx="3803650" cy="4816128"/>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1850" y="1268760"/>
            <a:ext cx="3805238" cy="4816128"/>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sldNum" idx="10"/>
          </p:nvPr>
        </p:nvSpPr>
        <p:spPr>
          <a:ln/>
        </p:spPr>
        <p:txBody>
          <a:bodyPr/>
          <a:lstStyle>
            <a:lvl1pPr>
              <a:defRPr/>
            </a:lvl1pPr>
          </a:lstStyle>
          <a:p>
            <a:pPr>
              <a:defRPr/>
            </a:pPr>
            <a:fld id="{D3A9F61A-0238-41AE-BB0B-6E00DBB90FAC}" type="slidenum">
              <a:rPr lang="en-GB" altLang="nl-NL" smtClean="0"/>
              <a:pPr>
                <a:defRPr/>
              </a:pPr>
              <a:t>‹#›</a:t>
            </a:fld>
            <a:endParaRPr lang="en-GB" altLang="nl-NL" dirty="0"/>
          </a:p>
        </p:txBody>
      </p:sp>
    </p:spTree>
    <p:extLst>
      <p:ext uri="{BB962C8B-B14F-4D97-AF65-F5344CB8AC3E}">
        <p14:creationId xmlns:p14="http://schemas.microsoft.com/office/powerpoint/2010/main" val="3565494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idx="10"/>
          </p:nvPr>
        </p:nvSpPr>
        <p:spPr>
          <a:ln/>
        </p:spPr>
        <p:txBody>
          <a:bodyPr/>
          <a:lstStyle>
            <a:lvl1pPr>
              <a:defRPr/>
            </a:lvl1pPr>
          </a:lstStyle>
          <a:p>
            <a:pPr>
              <a:defRPr/>
            </a:pPr>
            <a:fld id="{6D6BC230-21FF-44A4-9AAD-1C1D30A8417D}" type="slidenum">
              <a:rPr lang="en-GB" altLang="nl-NL" smtClean="0"/>
              <a:pPr>
                <a:defRPr/>
              </a:pPr>
              <a:t>‹#›</a:t>
            </a:fld>
            <a:endParaRPr lang="en-GB" altLang="nl-NL" dirty="0"/>
          </a:p>
        </p:txBody>
      </p:sp>
    </p:spTree>
    <p:extLst>
      <p:ext uri="{BB962C8B-B14F-4D97-AF65-F5344CB8AC3E}">
        <p14:creationId xmlns:p14="http://schemas.microsoft.com/office/powerpoint/2010/main" val="3359022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idx="10"/>
          </p:nvPr>
        </p:nvSpPr>
        <p:spPr>
          <a:ln/>
        </p:spPr>
        <p:txBody>
          <a:bodyPr/>
          <a:lstStyle>
            <a:lvl1pPr>
              <a:defRPr/>
            </a:lvl1pPr>
          </a:lstStyle>
          <a:p>
            <a:pPr>
              <a:defRPr/>
            </a:pPr>
            <a:fld id="{78E24446-1146-492B-891B-4917982AD882}" type="slidenum">
              <a:rPr lang="en-GB" altLang="nl-NL" smtClean="0"/>
              <a:pPr>
                <a:defRPr/>
              </a:pPr>
              <a:t>‹#›</a:t>
            </a:fld>
            <a:endParaRPr lang="en-GB" altLang="nl-NL" dirty="0"/>
          </a:p>
        </p:txBody>
      </p:sp>
    </p:spTree>
    <p:extLst>
      <p:ext uri="{BB962C8B-B14F-4D97-AF65-F5344CB8AC3E}">
        <p14:creationId xmlns:p14="http://schemas.microsoft.com/office/powerpoint/2010/main" val="116140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61288" cy="1008112"/>
          </a:xfrm>
        </p:spPr>
        <p:txBody>
          <a:bodyPr/>
          <a:lstStyle/>
          <a:p>
            <a:r>
              <a:rPr lang="en-US"/>
              <a:t>Click to edit Master title style</a:t>
            </a:r>
          </a:p>
        </p:txBody>
      </p:sp>
      <p:sp>
        <p:nvSpPr>
          <p:cNvPr id="3" name="Rectangle 4"/>
          <p:cNvSpPr>
            <a:spLocks noGrp="1" noChangeArrowheads="1"/>
          </p:cNvSpPr>
          <p:nvPr>
            <p:ph type="sldNum" idx="10"/>
          </p:nvPr>
        </p:nvSpPr>
        <p:spPr>
          <a:ln/>
        </p:spPr>
        <p:txBody>
          <a:bodyPr/>
          <a:lstStyle>
            <a:lvl1pPr>
              <a:defRPr/>
            </a:lvl1pPr>
          </a:lstStyle>
          <a:p>
            <a:pPr>
              <a:defRPr/>
            </a:pPr>
            <a:fld id="{C4A9004D-2E4E-45C3-A21A-70BF82E4DD2D}" type="slidenum">
              <a:rPr lang="en-GB" altLang="nl-NL" smtClean="0"/>
              <a:pPr>
                <a:defRPr/>
              </a:pPr>
              <a:t>‹#›</a:t>
            </a:fld>
            <a:endParaRPr lang="en-GB" altLang="nl-NL" dirty="0"/>
          </a:p>
        </p:txBody>
      </p:sp>
    </p:spTree>
    <p:extLst>
      <p:ext uri="{BB962C8B-B14F-4D97-AF65-F5344CB8AC3E}">
        <p14:creationId xmlns:p14="http://schemas.microsoft.com/office/powerpoint/2010/main" val="3986732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66368" y="260648"/>
            <a:ext cx="7761288" cy="1008112"/>
          </a:xfrm>
        </p:spPr>
        <p:txBody>
          <a:bodyPr/>
          <a:lstStyle/>
          <a:p>
            <a:r>
              <a:rPr lang="en-US"/>
              <a:t>Click to edit Master title style</a:t>
            </a:r>
          </a:p>
        </p:txBody>
      </p:sp>
      <p:sp>
        <p:nvSpPr>
          <p:cNvPr id="3" name="Content Placeholder 2"/>
          <p:cNvSpPr>
            <a:spLocks noGrp="1"/>
          </p:cNvSpPr>
          <p:nvPr>
            <p:ph sz="half" idx="1"/>
          </p:nvPr>
        </p:nvSpPr>
        <p:spPr>
          <a:xfrm>
            <a:off x="685800" y="1268760"/>
            <a:ext cx="7761288" cy="2304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717033"/>
            <a:ext cx="7761288" cy="2367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sldNum" idx="10"/>
          </p:nvPr>
        </p:nvSpPr>
        <p:spPr>
          <a:ln/>
        </p:spPr>
        <p:txBody>
          <a:bodyPr/>
          <a:lstStyle>
            <a:lvl1pPr>
              <a:defRPr/>
            </a:lvl1pPr>
          </a:lstStyle>
          <a:p>
            <a:pPr>
              <a:defRPr/>
            </a:pPr>
            <a:fld id="{C989210F-E187-462D-9A5A-A06FF233235A}" type="slidenum">
              <a:rPr lang="en-GB" altLang="nl-NL" smtClean="0"/>
              <a:pPr>
                <a:defRPr/>
              </a:pPr>
              <a:t>‹#›</a:t>
            </a:fld>
            <a:endParaRPr lang="en-GB" altLang="nl-NL" dirty="0"/>
          </a:p>
        </p:txBody>
      </p:sp>
    </p:spTree>
    <p:extLst>
      <p:ext uri="{BB962C8B-B14F-4D97-AF65-F5344CB8AC3E}">
        <p14:creationId xmlns:p14="http://schemas.microsoft.com/office/powerpoint/2010/main" val="382224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0" y="2129984"/>
            <a:ext cx="7773120" cy="1470394"/>
          </a:xfrm>
        </p:spPr>
        <p:txBody>
          <a:bodyPr/>
          <a:lstStyle>
            <a:lvl1pPr>
              <a:defRPr>
                <a:latin typeface="Arial Rounded MT Bold" panose="020F0704030504030204" pitchFamily="34" charset="0"/>
              </a:defRPr>
            </a:lvl1pPr>
          </a:lstStyle>
          <a:p>
            <a:r>
              <a:rPr lang="en-US" dirty="0"/>
              <a:t>Click to edit Master title style</a:t>
            </a:r>
          </a:p>
        </p:txBody>
      </p:sp>
      <p:sp>
        <p:nvSpPr>
          <p:cNvPr id="3" name="Subtitle 2"/>
          <p:cNvSpPr>
            <a:spLocks noGrp="1"/>
          </p:cNvSpPr>
          <p:nvPr>
            <p:ph type="subTitle" idx="1"/>
          </p:nvPr>
        </p:nvSpPr>
        <p:spPr>
          <a:xfrm>
            <a:off x="1372321" y="3885528"/>
            <a:ext cx="6400800" cy="1752664"/>
          </a:xfrm>
        </p:spPr>
        <p:txBody>
          <a:bodyPr/>
          <a:lstStyle>
            <a:lvl1pPr marL="0" indent="0" algn="ctr">
              <a:buNone/>
              <a:defRPr>
                <a:latin typeface="Arial Rounded MT Bold" panose="020F0704030504030204" pitchFamily="34" charset="0"/>
              </a:defRPr>
            </a:lvl1pPr>
            <a:lvl2pPr marL="414726" indent="0" algn="ctr">
              <a:buNone/>
              <a:defRPr/>
            </a:lvl2pPr>
            <a:lvl3pPr marL="829452" indent="0" algn="ctr">
              <a:buNone/>
              <a:defRPr/>
            </a:lvl3pPr>
            <a:lvl4pPr marL="1244178" indent="0" algn="ctr">
              <a:buNone/>
              <a:defRPr/>
            </a:lvl4pPr>
            <a:lvl5pPr marL="1658904" indent="0" algn="ctr">
              <a:buNone/>
              <a:defRPr/>
            </a:lvl5pPr>
            <a:lvl6pPr marL="2073631" indent="0" algn="ctr">
              <a:buNone/>
              <a:defRPr/>
            </a:lvl6pPr>
            <a:lvl7pPr marL="2488357" indent="0" algn="ctr">
              <a:buNone/>
              <a:defRPr/>
            </a:lvl7pPr>
            <a:lvl8pPr marL="2903083" indent="0" algn="ctr">
              <a:buNone/>
              <a:defRPr/>
            </a:lvl8pPr>
            <a:lvl9pPr marL="3317809" indent="0" algn="ctr">
              <a:buNone/>
              <a:defRPr/>
            </a:lvl9pPr>
          </a:lstStyle>
          <a:p>
            <a:r>
              <a:rPr lang="en-US" dirty="0"/>
              <a:t>Click to edit Master subtitle style</a:t>
            </a:r>
          </a:p>
        </p:txBody>
      </p:sp>
      <p:sp>
        <p:nvSpPr>
          <p:cNvPr id="4" name="Rectangle 3"/>
          <p:cNvSpPr>
            <a:spLocks noGrp="1" noChangeArrowheads="1"/>
          </p:cNvSpPr>
          <p:nvPr>
            <p:ph type="dt" idx="10"/>
          </p:nvPr>
        </p:nvSpPr>
        <p:spPr/>
        <p:txBody>
          <a:bodyPr/>
          <a:lstStyle>
            <a:lvl1pPr>
              <a:defRPr/>
            </a:lvl1pPr>
          </a:lstStyle>
          <a:p>
            <a:pPr>
              <a:defRPr/>
            </a:pPr>
            <a:r>
              <a:rPr lang="en-US"/>
              <a:t>Erik Poll</a:t>
            </a:r>
            <a:endParaRPr lang="en-US" dirty="0"/>
          </a:p>
        </p:txBody>
      </p:sp>
      <p:sp>
        <p:nvSpPr>
          <p:cNvPr id="5" name="Rectangle 4"/>
          <p:cNvSpPr>
            <a:spLocks noGrp="1" noChangeArrowheads="1"/>
          </p:cNvSpPr>
          <p:nvPr>
            <p:ph type="ftr" idx="11"/>
          </p:nvPr>
        </p:nvSpPr>
        <p:spPr/>
        <p:txBody>
          <a:bodyPr/>
          <a:lstStyle>
            <a:lvl1pPr>
              <a:defRPr/>
            </a:lvl1pPr>
          </a:lstStyle>
          <a:p>
            <a:pPr>
              <a:defRPr/>
            </a:pPr>
            <a:r>
              <a:rPr lang="en-US"/>
              <a:t>Radboud University Nijmegen</a:t>
            </a:r>
            <a:endParaRPr lang="en-US" dirty="0"/>
          </a:p>
        </p:txBody>
      </p:sp>
      <p:sp>
        <p:nvSpPr>
          <p:cNvPr id="6" name="Rectangle 5"/>
          <p:cNvSpPr>
            <a:spLocks noGrp="1" noChangeArrowheads="1"/>
          </p:cNvSpPr>
          <p:nvPr>
            <p:ph type="sldNum" idx="12"/>
          </p:nvPr>
        </p:nvSpPr>
        <p:spPr/>
        <p:txBody>
          <a:bodyPr/>
          <a:lstStyle>
            <a:lvl1pPr>
              <a:defRPr/>
            </a:lvl1pPr>
          </a:lstStyle>
          <a:p>
            <a:pPr>
              <a:defRPr/>
            </a:pPr>
            <a:fld id="{3252218E-0481-4205-9DD0-7FB663384F66}" type="slidenum">
              <a:rPr lang="en-US" altLang="nl-NL"/>
              <a:pPr>
                <a:defRPr/>
              </a:pPr>
              <a:t>‹#›</a:t>
            </a:fld>
            <a:endParaRPr lang="en-US" altLang="nl-NL" dirty="0"/>
          </a:p>
        </p:txBody>
      </p:sp>
    </p:spTree>
    <p:extLst>
      <p:ext uri="{BB962C8B-B14F-4D97-AF65-F5344CB8AC3E}">
        <p14:creationId xmlns:p14="http://schemas.microsoft.com/office/powerpoint/2010/main" val="318888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40">
                <a:latin typeface="Arial Rounded MT Bold" panose="020F07040305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1814">
                <a:latin typeface="Arial Rounded MT Bold" panose="020F0704030504030204" pitchFamily="34" charset="0"/>
              </a:defRPr>
            </a:lvl1pPr>
            <a:lvl2pPr>
              <a:buFont typeface="Arial" pitchFamily="34" charset="0"/>
              <a:buChar char="•"/>
              <a:defRPr>
                <a:latin typeface="Arial Rounded MT Bold" panose="020F0704030504030204" pitchFamily="34" charset="0"/>
              </a:defRPr>
            </a:lvl2pPr>
            <a:lvl3pPr>
              <a:defRPr sz="1814">
                <a:latin typeface="Arial Rounded MT Bold" panose="020F0704030504030204" pitchFamily="34" charset="0"/>
              </a:defRPr>
            </a:lvl3pPr>
            <a:lvl4pPr>
              <a:defRPr>
                <a:latin typeface="Arial Rounded MT Bold" panose="020F0704030504030204" pitchFamily="34" charset="0"/>
              </a:defRPr>
            </a:lvl4pPr>
            <a:lvl5pPr>
              <a:defRPr>
                <a:latin typeface="Arial Rounded MT Bold" panose="020F07040305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ftr" idx="10"/>
          </p:nvPr>
        </p:nvSpPr>
        <p:spPr>
          <a:xfrm>
            <a:off x="2583360" y="6247376"/>
            <a:ext cx="3803040" cy="469489"/>
          </a:xfrm>
        </p:spPr>
        <p:txBody>
          <a:bodyPr/>
          <a:lstStyle>
            <a:lvl1pPr>
              <a:defRPr/>
            </a:lvl1pPr>
          </a:lstStyle>
          <a:p>
            <a:pPr>
              <a:defRPr/>
            </a:pPr>
            <a:r>
              <a:rPr lang="en-US"/>
              <a:t>Radboud University Nijmegen</a:t>
            </a:r>
            <a:endParaRPr lang="en-US" dirty="0"/>
          </a:p>
        </p:txBody>
      </p:sp>
      <p:sp>
        <p:nvSpPr>
          <p:cNvPr id="5" name="Rectangle 3"/>
          <p:cNvSpPr>
            <a:spLocks noGrp="1" noChangeArrowheads="1"/>
          </p:cNvSpPr>
          <p:nvPr>
            <p:ph type="dt" idx="11"/>
          </p:nvPr>
        </p:nvSpPr>
        <p:spPr/>
        <p:txBody>
          <a:bodyPr/>
          <a:lstStyle>
            <a:lvl1pPr>
              <a:defRPr/>
            </a:lvl1pPr>
          </a:lstStyle>
          <a:p>
            <a:pPr>
              <a:defRPr/>
            </a:pPr>
            <a:r>
              <a:rPr lang="en-US"/>
              <a:t>Erik Poll</a:t>
            </a:r>
          </a:p>
        </p:txBody>
      </p:sp>
      <p:sp>
        <p:nvSpPr>
          <p:cNvPr id="6" name="Rectangle 5"/>
          <p:cNvSpPr>
            <a:spLocks noGrp="1" noChangeArrowheads="1"/>
          </p:cNvSpPr>
          <p:nvPr>
            <p:ph type="sldNum" idx="12"/>
          </p:nvPr>
        </p:nvSpPr>
        <p:spPr/>
        <p:txBody>
          <a:bodyPr/>
          <a:lstStyle>
            <a:lvl1pPr>
              <a:defRPr/>
            </a:lvl1pPr>
          </a:lstStyle>
          <a:p>
            <a:pPr>
              <a:defRPr/>
            </a:pPr>
            <a:fld id="{3E61BF67-ACF3-4BC0-8580-DE31188868CD}" type="slidenum">
              <a:rPr lang="en-US" altLang="nl-NL"/>
              <a:pPr>
                <a:defRPr/>
              </a:pPr>
              <a:t>‹#›</a:t>
            </a:fld>
            <a:endParaRPr lang="en-US" altLang="nl-NL" dirty="0"/>
          </a:p>
        </p:txBody>
      </p:sp>
    </p:spTree>
    <p:extLst>
      <p:ext uri="{BB962C8B-B14F-4D97-AF65-F5344CB8AC3E}">
        <p14:creationId xmlns:p14="http://schemas.microsoft.com/office/powerpoint/2010/main" val="3081692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276225"/>
            <a:ext cx="7761288" cy="845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nl-NL" dirty="0"/>
              <a:t>Click to edit the title text format</a:t>
            </a:r>
          </a:p>
        </p:txBody>
      </p:sp>
      <p:sp>
        <p:nvSpPr>
          <p:cNvPr id="1027" name="Rectangle 2"/>
          <p:cNvSpPr>
            <a:spLocks noGrp="1" noChangeArrowheads="1"/>
          </p:cNvSpPr>
          <p:nvPr>
            <p:ph type="body" idx="1"/>
          </p:nvPr>
        </p:nvSpPr>
        <p:spPr bwMode="auto">
          <a:xfrm>
            <a:off x="685800" y="1124745"/>
            <a:ext cx="7761288" cy="4960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nl-NL" dirty="0"/>
              <a:t>Click to edit the outline text format</a:t>
            </a:r>
          </a:p>
          <a:p>
            <a:pPr lvl="1"/>
            <a:r>
              <a:rPr lang="en-GB" altLang="nl-NL" dirty="0"/>
              <a:t>Second Outline Level</a:t>
            </a:r>
          </a:p>
          <a:p>
            <a:pPr lvl="2"/>
            <a:r>
              <a:rPr lang="en-GB" altLang="nl-NL" dirty="0"/>
              <a:t>Third Outline Level</a:t>
            </a:r>
          </a:p>
          <a:p>
            <a:pPr lvl="3"/>
            <a:r>
              <a:rPr lang="en-GB" altLang="nl-NL" dirty="0"/>
              <a:t>Fourth Outline Level</a:t>
            </a:r>
          </a:p>
          <a:p>
            <a:pPr lvl="4"/>
            <a:r>
              <a:rPr lang="en-GB" altLang="nl-NL" dirty="0"/>
              <a:t>Fifth Outline Level</a:t>
            </a:r>
          </a:p>
          <a:p>
            <a:pPr lvl="4"/>
            <a:r>
              <a:rPr lang="en-GB" altLang="nl-NL" dirty="0"/>
              <a:t>Sixth Outline Level</a:t>
            </a:r>
          </a:p>
          <a:p>
            <a:pPr lvl="4"/>
            <a:r>
              <a:rPr lang="en-GB" altLang="nl-NL" dirty="0"/>
              <a:t>Seventh Outline Level</a:t>
            </a:r>
          </a:p>
          <a:p>
            <a:pPr lvl="4"/>
            <a:r>
              <a:rPr lang="en-GB" altLang="nl-NL" dirty="0"/>
              <a:t>Eighth Outline Level</a:t>
            </a:r>
          </a:p>
          <a:p>
            <a:pPr lvl="4"/>
            <a:r>
              <a:rPr lang="en-GB" altLang="nl-NL" dirty="0"/>
              <a:t>Ninth Outline Level</a:t>
            </a:r>
          </a:p>
        </p:txBody>
      </p:sp>
      <p:sp>
        <p:nvSpPr>
          <p:cNvPr id="1028" name="Text Box 3"/>
          <p:cNvSpPr txBox="1">
            <a:spLocks noChangeArrowheads="1"/>
          </p:cNvSpPr>
          <p:nvPr/>
        </p:nvSpPr>
        <p:spPr bwMode="auto">
          <a:xfrm>
            <a:off x="2627313" y="6237288"/>
            <a:ext cx="39608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lnSpc>
                <a:spcPct val="93000"/>
              </a:lnSpc>
              <a:buClr>
                <a:srgbClr val="000000"/>
              </a:buClr>
              <a:buSzPct val="100000"/>
              <a:buFont typeface="Times New Roman" panose="02020603050405020304" pitchFamily="18" charset="0"/>
              <a:buNone/>
            </a:pPr>
            <a:endParaRPr lang="en-US" altLang="nl-NL" dirty="0">
              <a:latin typeface="Arial Rounded MT Bold" panose="020F0704030504030204" pitchFamily="34" charset="0"/>
            </a:endParaRPr>
          </a:p>
        </p:txBody>
      </p:sp>
      <p:sp>
        <p:nvSpPr>
          <p:cNvPr id="2" name="Rectangle 4"/>
          <p:cNvSpPr>
            <a:spLocks noGrp="1" noChangeArrowheads="1"/>
          </p:cNvSpPr>
          <p:nvPr>
            <p:ph type="sldNum"/>
          </p:nvPr>
        </p:nvSpPr>
        <p:spPr bwMode="auto">
          <a:xfrm>
            <a:off x="6553200" y="6248400"/>
            <a:ext cx="1893888" cy="4460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lnSpc>
                <a:spcPct val="100000"/>
              </a:lnSpc>
              <a:buClr>
                <a:srgbClr val="000000"/>
              </a:buClr>
              <a:buSzPct val="100000"/>
              <a:buFont typeface="Times New Roman" panose="02020603050405020304" pitchFamily="18" charset="0"/>
              <a:buNone/>
              <a:defRPr sz="1400">
                <a:solidFill>
                  <a:srgbClr val="000000"/>
                </a:solidFill>
                <a:latin typeface="Arial Rounded MT Bold" panose="020F0704030504030204" pitchFamily="34" charset="0"/>
              </a:defRPr>
            </a:lvl1pPr>
          </a:lstStyle>
          <a:p>
            <a:pPr>
              <a:defRPr/>
            </a:pPr>
            <a:fld id="{290586BA-BC27-4D33-B03C-01CAD134E49D}" type="slidenum">
              <a:rPr lang="en-GB" altLang="nl-NL" smtClean="0"/>
              <a:pPr>
                <a:defRPr/>
              </a:pPr>
              <a:t>‹#›</a:t>
            </a:fld>
            <a:endParaRPr lang="en-GB" alt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Rounded MT Bold" panose="020F0704030504030204" pitchFamily="34" charset="0"/>
          <a:ea typeface="+mj-ea"/>
          <a:cs typeface="+mj-cs"/>
        </a:defRPr>
      </a:lvl1pPr>
      <a:lvl2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2pPr>
      <a:lvl3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3pPr>
      <a:lvl4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4pPr>
      <a:lvl5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5pPr>
      <a:lvl6pPr marL="25146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6pPr>
      <a:lvl7pPr marL="29718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7pPr>
      <a:lvl8pPr marL="34290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8pPr>
      <a:lvl9pPr marL="38862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9pPr>
    </p:titleStyle>
    <p:bodyStyle>
      <a:lvl1pPr marL="342900" indent="-342900" algn="l" defTabSz="492125" rtl="0" eaLnBrk="0" fontAlgn="base" hangingPunct="0">
        <a:lnSpc>
          <a:spcPct val="116000"/>
        </a:lnSpc>
        <a:spcBef>
          <a:spcPts val="600"/>
        </a:spcBef>
        <a:spcAft>
          <a:spcPct val="0"/>
        </a:spcAft>
        <a:buClr>
          <a:srgbClr val="000000"/>
        </a:buClr>
        <a:buSzPct val="100000"/>
        <a:buFont typeface="Times New Roman" pitchFamily="18" charset="0"/>
        <a:buChar char="•"/>
        <a:defRPr sz="2400">
          <a:solidFill>
            <a:srgbClr val="000000"/>
          </a:solidFill>
          <a:latin typeface="Arial Rounded MT Bold" panose="020F0704030504030204" pitchFamily="34" charset="0"/>
          <a:ea typeface="+mn-ea"/>
          <a:cs typeface="+mn-cs"/>
        </a:defRPr>
      </a:lvl1pPr>
      <a:lvl2pPr marL="742950" indent="-285750" algn="l" defTabSz="492125" rtl="0" eaLnBrk="0" fontAlgn="base" hangingPunct="0">
        <a:lnSpc>
          <a:spcPct val="116000"/>
        </a:lnSpc>
        <a:spcBef>
          <a:spcPts val="600"/>
        </a:spcBef>
        <a:spcAft>
          <a:spcPct val="0"/>
        </a:spcAft>
        <a:buClr>
          <a:srgbClr val="000000"/>
        </a:buClr>
        <a:buSzPct val="100000"/>
        <a:buFont typeface="Times New Roman" pitchFamily="18" charset="0"/>
        <a:buChar char="–"/>
        <a:defRPr sz="2000">
          <a:solidFill>
            <a:srgbClr val="000000"/>
          </a:solidFill>
          <a:latin typeface="Arial Rounded MT Bold" panose="020F0704030504030204" pitchFamily="34" charset="0"/>
          <a:cs typeface="+mn-cs"/>
        </a:defRPr>
      </a:lvl2pPr>
      <a:lvl3pPr marL="1143000" indent="-228600" algn="l" defTabSz="492125" rtl="0" eaLnBrk="0" fontAlgn="base" hangingPunct="0">
        <a:lnSpc>
          <a:spcPct val="116000"/>
        </a:lnSpc>
        <a:spcBef>
          <a:spcPts val="600"/>
        </a:spcBef>
        <a:spcAft>
          <a:spcPct val="0"/>
        </a:spcAft>
        <a:buClr>
          <a:srgbClr val="000000"/>
        </a:buClr>
        <a:buSzPct val="100000"/>
        <a:buFont typeface="Times New Roman" pitchFamily="18" charset="0"/>
        <a:buChar char="•"/>
        <a:defRPr sz="2000">
          <a:solidFill>
            <a:srgbClr val="000000"/>
          </a:solidFill>
          <a:latin typeface="Arial Rounded MT Bold" panose="020F0704030504030204" pitchFamily="34" charset="0"/>
          <a:cs typeface="+mn-cs"/>
        </a:defRPr>
      </a:lvl3pPr>
      <a:lvl4pPr marL="1600200" indent="-228600" algn="l" defTabSz="492125" rtl="0" eaLnBrk="0" fontAlgn="base" hangingPunct="0">
        <a:lnSpc>
          <a:spcPct val="116000"/>
        </a:lnSpc>
        <a:spcBef>
          <a:spcPts val="500"/>
        </a:spcBef>
        <a:spcAft>
          <a:spcPct val="0"/>
        </a:spcAft>
        <a:buClr>
          <a:srgbClr val="000000"/>
        </a:buClr>
        <a:buSzPct val="100000"/>
        <a:buFont typeface="Times New Roman" pitchFamily="18" charset="0"/>
        <a:buChar char="–"/>
        <a:defRPr sz="2000">
          <a:solidFill>
            <a:srgbClr val="000000"/>
          </a:solidFill>
          <a:latin typeface="Arial Rounded MT Bold" panose="020F0704030504030204" pitchFamily="34" charset="0"/>
          <a:cs typeface="+mn-cs"/>
        </a:defRPr>
      </a:lvl4pPr>
      <a:lvl5pPr marL="2057400" indent="-228600" algn="l" defTabSz="492125" rtl="0" eaLnBrk="0" fontAlgn="base" hangingPunct="0">
        <a:lnSpc>
          <a:spcPct val="116000"/>
        </a:lnSpc>
        <a:spcBef>
          <a:spcPts val="500"/>
        </a:spcBef>
        <a:spcAft>
          <a:spcPct val="0"/>
        </a:spcAft>
        <a:buClr>
          <a:srgbClr val="000000"/>
        </a:buClr>
        <a:buSzPct val="100000"/>
        <a:buFont typeface="Times New Roman" pitchFamily="18" charset="0"/>
        <a:buChar char="»"/>
        <a:defRPr sz="2000">
          <a:solidFill>
            <a:srgbClr val="000000"/>
          </a:solidFill>
          <a:latin typeface="Arial Rounded MT Bold" panose="020F0704030504030204" pitchFamily="34" charset="0"/>
          <a:cs typeface="+mn-cs"/>
        </a:defRPr>
      </a:lvl5pPr>
      <a:lvl6pPr marL="2514600" indent="-228600" algn="l" defTabSz="492125" rtl="0" fontAlgn="base">
        <a:lnSpc>
          <a:spcPct val="116000"/>
        </a:lnSpc>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92125" rtl="0" fontAlgn="base">
        <a:lnSpc>
          <a:spcPct val="116000"/>
        </a:lnSpc>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92125" rtl="0" fontAlgn="base">
        <a:lnSpc>
          <a:spcPct val="116000"/>
        </a:lnSpc>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92125" rtl="0" fontAlgn="base">
        <a:lnSpc>
          <a:spcPct val="116000"/>
        </a:lnSpc>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6480" y="273629"/>
            <a:ext cx="8225280" cy="80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GB" altLang="nl-NL" dirty="0"/>
              <a:t>Click to edit the title text format</a:t>
            </a:r>
          </a:p>
        </p:txBody>
      </p:sp>
      <p:sp>
        <p:nvSpPr>
          <p:cNvPr id="1027" name="Rectangle 2"/>
          <p:cNvSpPr>
            <a:spLocks noGrp="1" noChangeArrowheads="1"/>
          </p:cNvSpPr>
          <p:nvPr>
            <p:ph type="body" idx="1"/>
          </p:nvPr>
        </p:nvSpPr>
        <p:spPr bwMode="auto">
          <a:xfrm>
            <a:off x="456480" y="1147801"/>
            <a:ext cx="8225280" cy="4980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altLang="nl-NL" dirty="0"/>
              <a:t>Click to edit the outline text format</a:t>
            </a:r>
          </a:p>
          <a:p>
            <a:pPr lvl="1"/>
            <a:r>
              <a:rPr lang="en-GB" altLang="nl-NL" dirty="0"/>
              <a:t>Second Outline Level</a:t>
            </a:r>
          </a:p>
          <a:p>
            <a:pPr lvl="2"/>
            <a:r>
              <a:rPr lang="en-GB" altLang="nl-NL" dirty="0"/>
              <a:t>Third Outline Level</a:t>
            </a:r>
          </a:p>
          <a:p>
            <a:pPr lvl="3"/>
            <a:r>
              <a:rPr lang="en-GB" altLang="nl-NL" dirty="0"/>
              <a:t>Fourth Outline Level</a:t>
            </a:r>
          </a:p>
          <a:p>
            <a:pPr lvl="4"/>
            <a:r>
              <a:rPr lang="en-GB" altLang="nl-NL" dirty="0"/>
              <a:t>Fifth Outline Level</a:t>
            </a:r>
          </a:p>
          <a:p>
            <a:pPr lvl="4"/>
            <a:r>
              <a:rPr lang="en-GB" altLang="nl-NL" dirty="0"/>
              <a:t>Sixth Outline Level</a:t>
            </a:r>
          </a:p>
          <a:p>
            <a:pPr lvl="4"/>
            <a:r>
              <a:rPr lang="en-GB" altLang="nl-NL" dirty="0"/>
              <a:t>Seventh Outline Level</a:t>
            </a:r>
          </a:p>
          <a:p>
            <a:pPr lvl="4"/>
            <a:r>
              <a:rPr lang="en-GB" altLang="nl-NL" dirty="0"/>
              <a:t>Eighth Outline Level</a:t>
            </a:r>
          </a:p>
          <a:p>
            <a:pPr lvl="4"/>
            <a:r>
              <a:rPr lang="en-GB" altLang="nl-NL" dirty="0"/>
              <a:t>Ninth Outline Level</a:t>
            </a:r>
          </a:p>
        </p:txBody>
      </p:sp>
      <p:sp>
        <p:nvSpPr>
          <p:cNvPr id="2" name="Rectangle 3"/>
          <p:cNvSpPr>
            <a:spLocks noGrp="1" noChangeArrowheads="1"/>
          </p:cNvSpPr>
          <p:nvPr>
            <p:ph type="dt"/>
          </p:nvPr>
        </p:nvSpPr>
        <p:spPr bwMode="auto">
          <a:xfrm>
            <a:off x="456481" y="6247376"/>
            <a:ext cx="2126880" cy="46948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eaLnBrk="1">
              <a:lnSpc>
                <a:spcPct val="116000"/>
              </a:lnSpc>
              <a:buClr>
                <a:srgbClr val="000000"/>
              </a:buClr>
              <a:buSzPct val="100000"/>
              <a:buFont typeface="Times New Roman" pitchFamily="16" charset="0"/>
              <a:buNone/>
              <a:tabLst>
                <a:tab pos="0" algn="l"/>
                <a:tab pos="444967" algn="l"/>
                <a:tab pos="891374" algn="l"/>
                <a:tab pos="1337780" algn="l"/>
                <a:tab pos="1784187" algn="l"/>
                <a:tab pos="2230593" algn="l"/>
                <a:tab pos="2677000" algn="l"/>
                <a:tab pos="3123407" algn="l"/>
                <a:tab pos="3569813" algn="l"/>
                <a:tab pos="4016220" algn="l"/>
                <a:tab pos="4462626" algn="l"/>
                <a:tab pos="4909033" algn="l"/>
                <a:tab pos="5355439" algn="l"/>
                <a:tab pos="5801846" algn="l"/>
                <a:tab pos="6248253" algn="l"/>
                <a:tab pos="6694659" algn="l"/>
                <a:tab pos="7141066" algn="l"/>
                <a:tab pos="7587472" algn="l"/>
                <a:tab pos="8033879" algn="l"/>
                <a:tab pos="8480286" algn="l"/>
                <a:tab pos="8926692" algn="l"/>
              </a:tabLst>
              <a:defRPr sz="1270">
                <a:solidFill>
                  <a:srgbClr val="000000"/>
                </a:solidFill>
                <a:latin typeface="Arial Rounded MT Bold" panose="020F0704030504030204" pitchFamily="34" charset="0"/>
                <a:ea typeface="+mn-ea"/>
                <a:cs typeface="+mn-cs"/>
              </a:defRPr>
            </a:lvl1pPr>
          </a:lstStyle>
          <a:p>
            <a:pPr>
              <a:defRPr/>
            </a:pPr>
            <a:r>
              <a:rPr lang="en-US" dirty="0"/>
              <a:t>Erik Poll</a:t>
            </a:r>
          </a:p>
        </p:txBody>
      </p:sp>
      <p:sp>
        <p:nvSpPr>
          <p:cNvPr id="1028" name="Rectangle 4"/>
          <p:cNvSpPr>
            <a:spLocks noGrp="1" noChangeArrowheads="1"/>
          </p:cNvSpPr>
          <p:nvPr>
            <p:ph type="ftr"/>
          </p:nvPr>
        </p:nvSpPr>
        <p:spPr bwMode="auto">
          <a:xfrm>
            <a:off x="2623680" y="6247376"/>
            <a:ext cx="3803040" cy="46948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1">
              <a:lnSpc>
                <a:spcPct val="116000"/>
              </a:lnSpc>
              <a:buClr>
                <a:srgbClr val="000000"/>
              </a:buClr>
              <a:buSzPct val="100000"/>
              <a:buFont typeface="Times New Roman" pitchFamily="16" charset="0"/>
              <a:buNone/>
              <a:tabLst>
                <a:tab pos="0" algn="l"/>
                <a:tab pos="444967" algn="l"/>
                <a:tab pos="891374" algn="l"/>
                <a:tab pos="1337780" algn="l"/>
                <a:tab pos="1784187" algn="l"/>
                <a:tab pos="2230593" algn="l"/>
                <a:tab pos="2677000" algn="l"/>
                <a:tab pos="3123407" algn="l"/>
                <a:tab pos="3569813" algn="l"/>
                <a:tab pos="4016220" algn="l"/>
                <a:tab pos="4462626" algn="l"/>
                <a:tab pos="4909033" algn="l"/>
                <a:tab pos="5355439" algn="l"/>
                <a:tab pos="5801846" algn="l"/>
                <a:tab pos="6248253" algn="l"/>
                <a:tab pos="6694659" algn="l"/>
                <a:tab pos="7141066" algn="l"/>
                <a:tab pos="7587472" algn="l"/>
                <a:tab pos="8033879" algn="l"/>
                <a:tab pos="8480286" algn="l"/>
                <a:tab pos="8926692" algn="l"/>
              </a:tabLst>
              <a:defRPr sz="1270">
                <a:solidFill>
                  <a:srgbClr val="000000"/>
                </a:solidFill>
                <a:latin typeface="Arial Rounded MT Bold" panose="020F0704030504030204" pitchFamily="34" charset="0"/>
                <a:ea typeface="+mn-ea"/>
                <a:cs typeface="+mn-cs"/>
              </a:defRPr>
            </a:lvl1pPr>
          </a:lstStyle>
          <a:p>
            <a:pPr>
              <a:defRPr/>
            </a:pPr>
            <a:r>
              <a:rPr lang="en-US" dirty="0"/>
              <a:t>Radboud University Nijmegen</a:t>
            </a:r>
          </a:p>
        </p:txBody>
      </p:sp>
      <p:sp>
        <p:nvSpPr>
          <p:cNvPr id="1029" name="Rectangle 5"/>
          <p:cNvSpPr>
            <a:spLocks noGrp="1" noChangeArrowheads="1"/>
          </p:cNvSpPr>
          <p:nvPr>
            <p:ph type="sldNum"/>
          </p:nvPr>
        </p:nvSpPr>
        <p:spPr bwMode="auto">
          <a:xfrm>
            <a:off x="6556321" y="6247376"/>
            <a:ext cx="2126880" cy="46948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1">
              <a:lnSpc>
                <a:spcPct val="116000"/>
              </a:lnSpc>
              <a:buClr>
                <a:srgbClr val="000000"/>
              </a:buClr>
              <a:buSzPct val="100000"/>
              <a:buFont typeface="Times New Roman" panose="02020603050405020304" pitchFamily="18" charset="0"/>
              <a:buNone/>
              <a:defRPr sz="1270">
                <a:solidFill>
                  <a:srgbClr val="000000"/>
                </a:solidFill>
                <a:latin typeface="Arial Rounded MT Bold" panose="020F0704030504030204" pitchFamily="34" charset="0"/>
              </a:defRPr>
            </a:lvl1pPr>
          </a:lstStyle>
          <a:p>
            <a:pPr>
              <a:defRPr/>
            </a:pPr>
            <a:fld id="{E233DDCF-2EC9-403A-8D1D-24A69B0A0E28}" type="slidenum">
              <a:rPr lang="en-US" altLang="nl-NL" smtClean="0"/>
              <a:pPr>
                <a:defRPr/>
              </a:pPr>
              <a:t>‹#›</a:t>
            </a:fld>
            <a:endParaRPr lang="en-US" altLang="nl-NL" dirty="0"/>
          </a:p>
        </p:txBody>
      </p:sp>
    </p:spTree>
    <p:extLst>
      <p:ext uri="{BB962C8B-B14F-4D97-AF65-F5344CB8AC3E}">
        <p14:creationId xmlns:p14="http://schemas.microsoft.com/office/powerpoint/2010/main" val="369214681"/>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Lst>
  <p:hf hdr="0" ftr="0"/>
  <p:txStyles>
    <p:titleStyle>
      <a:lvl1pPr algn="ctr" defTabSz="446407" rtl="0" eaLnBrk="0" fontAlgn="base" hangingPunct="0">
        <a:lnSpc>
          <a:spcPct val="116000"/>
        </a:lnSpc>
        <a:spcBef>
          <a:spcPct val="0"/>
        </a:spcBef>
        <a:spcAft>
          <a:spcPct val="0"/>
        </a:spcAft>
        <a:buClr>
          <a:srgbClr val="000000"/>
        </a:buClr>
        <a:buSzPct val="100000"/>
        <a:buFont typeface="Times New Roman" panose="02020603050405020304" pitchFamily="18" charset="0"/>
        <a:defRPr sz="2903">
          <a:solidFill>
            <a:srgbClr val="C5000B"/>
          </a:solidFill>
          <a:latin typeface="Arial Rounded MT Bold" panose="020F0704030504030204" pitchFamily="34" charset="0"/>
          <a:ea typeface="+mj-ea"/>
          <a:cs typeface="+mj-cs"/>
        </a:defRPr>
      </a:lvl1pPr>
      <a:lvl2pPr algn="ctr" defTabSz="446407" rtl="0" eaLnBrk="0" fontAlgn="base" hangingPunct="0">
        <a:lnSpc>
          <a:spcPct val="116000"/>
        </a:lnSpc>
        <a:spcBef>
          <a:spcPct val="0"/>
        </a:spcBef>
        <a:spcAft>
          <a:spcPct val="0"/>
        </a:spcAft>
        <a:buClr>
          <a:srgbClr val="000000"/>
        </a:buClr>
        <a:buSzPct val="100000"/>
        <a:buFont typeface="Times New Roman" panose="02020603050405020304" pitchFamily="18" charset="0"/>
        <a:defRPr sz="2903">
          <a:solidFill>
            <a:srgbClr val="C5000B"/>
          </a:solidFill>
          <a:latin typeface="Arial Rounded MT Bold" panose="020F0704030504030204" pitchFamily="34" charset="0"/>
          <a:ea typeface="DejaVu Sans" charset="0"/>
          <a:cs typeface="DejaVu Sans" charset="0"/>
        </a:defRPr>
      </a:lvl2pPr>
      <a:lvl3pPr algn="ctr" defTabSz="446407" rtl="0" eaLnBrk="0" fontAlgn="base" hangingPunct="0">
        <a:lnSpc>
          <a:spcPct val="116000"/>
        </a:lnSpc>
        <a:spcBef>
          <a:spcPct val="0"/>
        </a:spcBef>
        <a:spcAft>
          <a:spcPct val="0"/>
        </a:spcAft>
        <a:buClr>
          <a:srgbClr val="000000"/>
        </a:buClr>
        <a:buSzPct val="100000"/>
        <a:buFont typeface="Times New Roman" panose="02020603050405020304" pitchFamily="18" charset="0"/>
        <a:defRPr sz="2903">
          <a:solidFill>
            <a:srgbClr val="C5000B"/>
          </a:solidFill>
          <a:latin typeface="Arial Rounded MT Bold" panose="020F0704030504030204" pitchFamily="34" charset="0"/>
          <a:ea typeface="DejaVu Sans" charset="0"/>
          <a:cs typeface="DejaVu Sans" charset="0"/>
        </a:defRPr>
      </a:lvl3pPr>
      <a:lvl4pPr algn="ctr" defTabSz="446407" rtl="0" eaLnBrk="0" fontAlgn="base" hangingPunct="0">
        <a:lnSpc>
          <a:spcPct val="116000"/>
        </a:lnSpc>
        <a:spcBef>
          <a:spcPct val="0"/>
        </a:spcBef>
        <a:spcAft>
          <a:spcPct val="0"/>
        </a:spcAft>
        <a:buClr>
          <a:srgbClr val="000000"/>
        </a:buClr>
        <a:buSzPct val="100000"/>
        <a:buFont typeface="Times New Roman" panose="02020603050405020304" pitchFamily="18" charset="0"/>
        <a:defRPr sz="2903">
          <a:solidFill>
            <a:srgbClr val="C5000B"/>
          </a:solidFill>
          <a:latin typeface="Arial Rounded MT Bold" panose="020F0704030504030204" pitchFamily="34" charset="0"/>
          <a:ea typeface="DejaVu Sans" charset="0"/>
          <a:cs typeface="DejaVu Sans" charset="0"/>
        </a:defRPr>
      </a:lvl4pPr>
      <a:lvl5pPr algn="ctr" defTabSz="446407" rtl="0" eaLnBrk="0" fontAlgn="base" hangingPunct="0">
        <a:lnSpc>
          <a:spcPct val="116000"/>
        </a:lnSpc>
        <a:spcBef>
          <a:spcPct val="0"/>
        </a:spcBef>
        <a:spcAft>
          <a:spcPct val="0"/>
        </a:spcAft>
        <a:buClr>
          <a:srgbClr val="000000"/>
        </a:buClr>
        <a:buSzPct val="100000"/>
        <a:buFont typeface="Times New Roman" panose="02020603050405020304" pitchFamily="18" charset="0"/>
        <a:defRPr sz="2903">
          <a:solidFill>
            <a:srgbClr val="C5000B"/>
          </a:solidFill>
          <a:latin typeface="Arial Rounded MT Bold" panose="020F0704030504030204" pitchFamily="34" charset="0"/>
          <a:ea typeface="DejaVu Sans" charset="0"/>
          <a:cs typeface="DejaVu Sans" charset="0"/>
        </a:defRPr>
      </a:lvl5pPr>
      <a:lvl6pPr marL="2280994" indent="-207363" algn="ctr" defTabSz="446407" rtl="0" fontAlgn="base" hangingPunct="0">
        <a:lnSpc>
          <a:spcPct val="116000"/>
        </a:lnSpc>
        <a:spcBef>
          <a:spcPct val="0"/>
        </a:spcBef>
        <a:spcAft>
          <a:spcPct val="0"/>
        </a:spcAft>
        <a:buClr>
          <a:srgbClr val="000000"/>
        </a:buClr>
        <a:buSzPct val="100000"/>
        <a:buFont typeface="Times New Roman" pitchFamily="16" charset="0"/>
        <a:defRPr sz="2540">
          <a:solidFill>
            <a:srgbClr val="C5000B"/>
          </a:solidFill>
          <a:latin typeface="Comic Sans MS" pitchFamily="64" charset="0"/>
          <a:ea typeface="DejaVu Sans" charset="0"/>
          <a:cs typeface="DejaVu Sans" charset="0"/>
        </a:defRPr>
      </a:lvl6pPr>
      <a:lvl7pPr marL="2695720" indent="-207363" algn="ctr" defTabSz="446407" rtl="0" fontAlgn="base" hangingPunct="0">
        <a:lnSpc>
          <a:spcPct val="116000"/>
        </a:lnSpc>
        <a:spcBef>
          <a:spcPct val="0"/>
        </a:spcBef>
        <a:spcAft>
          <a:spcPct val="0"/>
        </a:spcAft>
        <a:buClr>
          <a:srgbClr val="000000"/>
        </a:buClr>
        <a:buSzPct val="100000"/>
        <a:buFont typeface="Times New Roman" pitchFamily="16" charset="0"/>
        <a:defRPr sz="2540">
          <a:solidFill>
            <a:srgbClr val="C5000B"/>
          </a:solidFill>
          <a:latin typeface="Comic Sans MS" pitchFamily="64" charset="0"/>
          <a:ea typeface="DejaVu Sans" charset="0"/>
          <a:cs typeface="DejaVu Sans" charset="0"/>
        </a:defRPr>
      </a:lvl7pPr>
      <a:lvl8pPr marL="3110446" indent="-207363" algn="ctr" defTabSz="446407" rtl="0" fontAlgn="base" hangingPunct="0">
        <a:lnSpc>
          <a:spcPct val="116000"/>
        </a:lnSpc>
        <a:spcBef>
          <a:spcPct val="0"/>
        </a:spcBef>
        <a:spcAft>
          <a:spcPct val="0"/>
        </a:spcAft>
        <a:buClr>
          <a:srgbClr val="000000"/>
        </a:buClr>
        <a:buSzPct val="100000"/>
        <a:buFont typeface="Times New Roman" pitchFamily="16" charset="0"/>
        <a:defRPr sz="2540">
          <a:solidFill>
            <a:srgbClr val="C5000B"/>
          </a:solidFill>
          <a:latin typeface="Comic Sans MS" pitchFamily="64" charset="0"/>
          <a:ea typeface="DejaVu Sans" charset="0"/>
          <a:cs typeface="DejaVu Sans" charset="0"/>
        </a:defRPr>
      </a:lvl8pPr>
      <a:lvl9pPr marL="3525172" indent="-207363" algn="ctr" defTabSz="446407" rtl="0" fontAlgn="base" hangingPunct="0">
        <a:lnSpc>
          <a:spcPct val="116000"/>
        </a:lnSpc>
        <a:spcBef>
          <a:spcPct val="0"/>
        </a:spcBef>
        <a:spcAft>
          <a:spcPct val="0"/>
        </a:spcAft>
        <a:buClr>
          <a:srgbClr val="000000"/>
        </a:buClr>
        <a:buSzPct val="100000"/>
        <a:buFont typeface="Times New Roman" pitchFamily="16" charset="0"/>
        <a:defRPr sz="2540">
          <a:solidFill>
            <a:srgbClr val="C5000B"/>
          </a:solidFill>
          <a:latin typeface="Comic Sans MS" pitchFamily="64" charset="0"/>
          <a:ea typeface="DejaVu Sans" charset="0"/>
          <a:cs typeface="DejaVu Sans" charset="0"/>
        </a:defRPr>
      </a:lvl9pPr>
    </p:titleStyle>
    <p:bodyStyle>
      <a:lvl1pPr marL="311045" indent="-311045" algn="l" defTabSz="446407" rtl="0" eaLnBrk="0" fontAlgn="base" hangingPunct="0">
        <a:lnSpc>
          <a:spcPct val="116000"/>
        </a:lnSpc>
        <a:spcBef>
          <a:spcPct val="0"/>
        </a:spcBef>
        <a:spcAft>
          <a:spcPts val="1293"/>
        </a:spcAft>
        <a:buClr>
          <a:srgbClr val="000000"/>
        </a:buClr>
        <a:buSzPct val="100000"/>
        <a:buFont typeface="Times New Roman" panose="02020603050405020304" pitchFamily="18" charset="0"/>
        <a:buChar char="•"/>
        <a:defRPr sz="2177">
          <a:solidFill>
            <a:srgbClr val="000000"/>
          </a:solidFill>
          <a:latin typeface="Arial Rounded MT Bold" panose="020F0704030504030204" pitchFamily="34" charset="0"/>
          <a:ea typeface="+mn-ea"/>
          <a:cs typeface="+mn-cs"/>
        </a:defRPr>
      </a:lvl1pPr>
      <a:lvl2pPr marL="673930" indent="-259204" algn="l" defTabSz="446407" rtl="0" eaLnBrk="0" fontAlgn="base" hangingPunct="0">
        <a:lnSpc>
          <a:spcPct val="116000"/>
        </a:lnSpc>
        <a:spcBef>
          <a:spcPct val="0"/>
        </a:spcBef>
        <a:spcAft>
          <a:spcPts val="1032"/>
        </a:spcAft>
        <a:buClr>
          <a:srgbClr val="000000"/>
        </a:buClr>
        <a:buSzPct val="100000"/>
        <a:buFont typeface="Arial" panose="020B0604020202020204" pitchFamily="34" charset="0"/>
        <a:buChar char="•"/>
        <a:defRPr sz="1814">
          <a:solidFill>
            <a:srgbClr val="000000"/>
          </a:solidFill>
          <a:latin typeface="Arial Rounded MT Bold" panose="020F0704030504030204" pitchFamily="34" charset="0"/>
          <a:ea typeface="+mn-ea"/>
          <a:cs typeface="+mn-cs"/>
        </a:defRPr>
      </a:lvl2pPr>
      <a:lvl3pPr marL="1036815" indent="-207363" algn="l" defTabSz="446407" rtl="0" eaLnBrk="0" fontAlgn="base" hangingPunct="0">
        <a:lnSpc>
          <a:spcPct val="116000"/>
        </a:lnSpc>
        <a:spcBef>
          <a:spcPct val="0"/>
        </a:spcBef>
        <a:spcAft>
          <a:spcPts val="771"/>
        </a:spcAft>
        <a:buClr>
          <a:srgbClr val="000000"/>
        </a:buClr>
        <a:buSzPct val="100000"/>
        <a:buFont typeface="Times New Roman" panose="02020603050405020304" pitchFamily="18" charset="0"/>
        <a:buChar char="•"/>
        <a:defRPr sz="1814">
          <a:solidFill>
            <a:srgbClr val="000000"/>
          </a:solidFill>
          <a:latin typeface="Arial Rounded MT Bold" panose="020F0704030504030204" pitchFamily="34" charset="0"/>
          <a:ea typeface="+mn-ea"/>
          <a:cs typeface="+mn-cs"/>
        </a:defRPr>
      </a:lvl3pPr>
      <a:lvl4pPr marL="1451541" indent="-207363" algn="l" defTabSz="446407" rtl="0" eaLnBrk="0" fontAlgn="base" hangingPunct="0">
        <a:lnSpc>
          <a:spcPct val="116000"/>
        </a:lnSpc>
        <a:spcBef>
          <a:spcPct val="0"/>
        </a:spcBef>
        <a:spcAft>
          <a:spcPts val="522"/>
        </a:spcAft>
        <a:buClr>
          <a:srgbClr val="000000"/>
        </a:buClr>
        <a:buSzPct val="100000"/>
        <a:buFont typeface="Times New Roman" panose="02020603050405020304" pitchFamily="18" charset="0"/>
        <a:buChar char="–"/>
        <a:defRPr sz="1814">
          <a:solidFill>
            <a:srgbClr val="000000"/>
          </a:solidFill>
          <a:latin typeface="Arial Rounded MT Bold" panose="020F0704030504030204" pitchFamily="34" charset="0"/>
          <a:ea typeface="+mn-ea"/>
          <a:cs typeface="+mn-cs"/>
        </a:defRPr>
      </a:lvl4pPr>
      <a:lvl5pPr marL="1866268" indent="-207363" algn="l" defTabSz="446407" rtl="0" eaLnBrk="0" fontAlgn="base" hangingPunct="0">
        <a:lnSpc>
          <a:spcPct val="116000"/>
        </a:lnSpc>
        <a:spcBef>
          <a:spcPct val="0"/>
        </a:spcBef>
        <a:spcAft>
          <a:spcPts val="261"/>
        </a:spcAft>
        <a:buClr>
          <a:srgbClr val="000000"/>
        </a:buClr>
        <a:buSzPct val="100000"/>
        <a:buFont typeface="Times New Roman" panose="02020603050405020304" pitchFamily="18" charset="0"/>
        <a:buChar char="»"/>
        <a:defRPr sz="1814">
          <a:solidFill>
            <a:srgbClr val="000000"/>
          </a:solidFill>
          <a:latin typeface="Arial Rounded MT Bold" panose="020F0704030504030204" pitchFamily="34" charset="0"/>
          <a:ea typeface="+mn-ea"/>
          <a:cs typeface="+mn-cs"/>
        </a:defRPr>
      </a:lvl5pPr>
      <a:lvl6pPr marL="2280994" indent="-207363" algn="l" defTabSz="446407" rtl="0" fontAlgn="base" hangingPunct="0">
        <a:lnSpc>
          <a:spcPct val="116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6pPr>
      <a:lvl7pPr marL="2695720" indent="-207363" algn="l" defTabSz="446407" rtl="0" fontAlgn="base" hangingPunct="0">
        <a:lnSpc>
          <a:spcPct val="116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7pPr>
      <a:lvl8pPr marL="3110446" indent="-207363" algn="l" defTabSz="446407" rtl="0" fontAlgn="base" hangingPunct="0">
        <a:lnSpc>
          <a:spcPct val="116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8pPr>
      <a:lvl9pPr marL="3525172" indent="-207363" algn="l" defTabSz="446407" rtl="0" fontAlgn="base" hangingPunct="0">
        <a:lnSpc>
          <a:spcPct val="116000"/>
        </a:lnSpc>
        <a:spcBef>
          <a:spcPct val="0"/>
        </a:spcBef>
        <a:spcAft>
          <a:spcPts val="261"/>
        </a:spcAft>
        <a:buClr>
          <a:srgbClr val="000000"/>
        </a:buClr>
        <a:buSzPct val="100000"/>
        <a:buFont typeface="Times New Roman" pitchFamily="16" charset="0"/>
        <a:defRPr sz="1814">
          <a:solidFill>
            <a:srgbClr val="000000"/>
          </a:solidFill>
          <a:latin typeface="+mn-lt"/>
          <a:ea typeface="+mn-ea"/>
          <a:cs typeface="+mn-cs"/>
        </a:defRPr>
      </a:lvl9pPr>
    </p:bodyStyle>
    <p:otherStyle>
      <a:defPPr>
        <a:defRPr lang="en-US"/>
      </a:defPPr>
      <a:lvl1pPr marL="0" algn="l" defTabSz="829452" rtl="0" eaLnBrk="1" latinLnBrk="0" hangingPunct="1">
        <a:defRPr sz="1633" kern="1200">
          <a:solidFill>
            <a:schemeClr val="tx1"/>
          </a:solidFill>
          <a:latin typeface="+mn-lt"/>
          <a:ea typeface="+mn-ea"/>
          <a:cs typeface="+mn-cs"/>
        </a:defRPr>
      </a:lvl1pPr>
      <a:lvl2pPr marL="414726" algn="l" defTabSz="829452" rtl="0" eaLnBrk="1" latinLnBrk="0" hangingPunct="1">
        <a:defRPr sz="1633" kern="1200">
          <a:solidFill>
            <a:schemeClr val="tx1"/>
          </a:solidFill>
          <a:latin typeface="+mn-lt"/>
          <a:ea typeface="+mn-ea"/>
          <a:cs typeface="+mn-cs"/>
        </a:defRPr>
      </a:lvl2pPr>
      <a:lvl3pPr marL="829452" algn="l" defTabSz="829452" rtl="0" eaLnBrk="1" latinLnBrk="0" hangingPunct="1">
        <a:defRPr sz="1633" kern="1200">
          <a:solidFill>
            <a:schemeClr val="tx1"/>
          </a:solidFill>
          <a:latin typeface="+mn-lt"/>
          <a:ea typeface="+mn-ea"/>
          <a:cs typeface="+mn-cs"/>
        </a:defRPr>
      </a:lvl3pPr>
      <a:lvl4pPr marL="1244178" algn="l" defTabSz="829452" rtl="0" eaLnBrk="1" latinLnBrk="0" hangingPunct="1">
        <a:defRPr sz="1633" kern="1200">
          <a:solidFill>
            <a:schemeClr val="tx1"/>
          </a:solidFill>
          <a:latin typeface="+mn-lt"/>
          <a:ea typeface="+mn-ea"/>
          <a:cs typeface="+mn-cs"/>
        </a:defRPr>
      </a:lvl4pPr>
      <a:lvl5pPr marL="1658904" algn="l" defTabSz="829452" rtl="0" eaLnBrk="1" latinLnBrk="0" hangingPunct="1">
        <a:defRPr sz="1633" kern="1200">
          <a:solidFill>
            <a:schemeClr val="tx1"/>
          </a:solidFill>
          <a:latin typeface="+mn-lt"/>
          <a:ea typeface="+mn-ea"/>
          <a:cs typeface="+mn-cs"/>
        </a:defRPr>
      </a:lvl5pPr>
      <a:lvl6pPr marL="2073631" algn="l" defTabSz="829452" rtl="0" eaLnBrk="1" latinLnBrk="0" hangingPunct="1">
        <a:defRPr sz="1633" kern="1200">
          <a:solidFill>
            <a:schemeClr val="tx1"/>
          </a:solidFill>
          <a:latin typeface="+mn-lt"/>
          <a:ea typeface="+mn-ea"/>
          <a:cs typeface="+mn-cs"/>
        </a:defRPr>
      </a:lvl6pPr>
      <a:lvl7pPr marL="2488357" algn="l" defTabSz="829452" rtl="0" eaLnBrk="1" latinLnBrk="0" hangingPunct="1">
        <a:defRPr sz="1633" kern="1200">
          <a:solidFill>
            <a:schemeClr val="tx1"/>
          </a:solidFill>
          <a:latin typeface="+mn-lt"/>
          <a:ea typeface="+mn-ea"/>
          <a:cs typeface="+mn-cs"/>
        </a:defRPr>
      </a:lvl7pPr>
      <a:lvl8pPr marL="2903083" algn="l" defTabSz="829452" rtl="0" eaLnBrk="1" latinLnBrk="0" hangingPunct="1">
        <a:defRPr sz="1633" kern="1200">
          <a:solidFill>
            <a:schemeClr val="tx1"/>
          </a:solidFill>
          <a:latin typeface="+mn-lt"/>
          <a:ea typeface="+mn-ea"/>
          <a:cs typeface="+mn-cs"/>
        </a:defRPr>
      </a:lvl8pPr>
      <a:lvl9pPr marL="3317809" algn="l" defTabSz="829452"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539552" y="1194217"/>
            <a:ext cx="7772400" cy="1847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nl-NL" sz="2000" dirty="0"/>
              <a:t>Software Security</a:t>
            </a:r>
            <a:br>
              <a:rPr lang="en-GB" altLang="nl-NL" sz="3200" dirty="0"/>
            </a:br>
            <a:r>
              <a:rPr lang="en-GB" altLang="nl-NL" dirty="0"/>
              <a:t>Secure </a:t>
            </a:r>
            <a:r>
              <a:rPr lang="en-GB" sz="6600" baseline="-25000" dirty="0">
                <a:latin typeface="Pieces NFI" panose="02000000000000000000" pitchFamily="2" charset="0"/>
              </a:rPr>
              <a:t>INPUT</a:t>
            </a:r>
            <a:r>
              <a:rPr lang="en-GB" sz="3200" dirty="0">
                <a:solidFill>
                  <a:srgbClr val="C00000"/>
                </a:solidFill>
                <a:latin typeface="Pieces NFI" panose="02000000000000000000" pitchFamily="2" charset="0"/>
              </a:rPr>
              <a:t> </a:t>
            </a:r>
            <a:r>
              <a:rPr lang="en-GB" altLang="nl-NL" sz="3200" dirty="0"/>
              <a:t>handling</a:t>
            </a:r>
            <a:br>
              <a:rPr lang="en-GB" altLang="nl-NL" sz="4000" dirty="0"/>
            </a:br>
            <a:r>
              <a:rPr lang="en-GB" altLang="nl-NL" sz="4000" dirty="0"/>
              <a:t> </a:t>
            </a:r>
          </a:p>
        </p:txBody>
      </p:sp>
      <p:sp>
        <p:nvSpPr>
          <p:cNvPr id="3075" name="Rectangle 2"/>
          <p:cNvSpPr>
            <a:spLocks noGrp="1" noChangeArrowheads="1"/>
          </p:cNvSpPr>
          <p:nvPr>
            <p:ph type="subTitle" idx="4294967295"/>
          </p:nvPr>
        </p:nvSpPr>
        <p:spPr>
          <a:xfrm>
            <a:off x="1331640" y="4120695"/>
            <a:ext cx="6400800" cy="1156105"/>
          </a:xfrm>
        </p:spPr>
        <p:txBody>
          <a:bodyPr/>
          <a:lstStyle/>
          <a:p>
            <a:pPr marL="0" indent="0" algn="ctr" eaLnBrk="1" hangingPunct="1">
              <a:spcBef>
                <a:spcPts val="80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nl-NL" sz="2800" dirty="0">
                <a:solidFill>
                  <a:srgbClr val="008000"/>
                </a:solidFill>
              </a:rPr>
              <a:t>Erik Poll</a:t>
            </a:r>
          </a:p>
          <a:p>
            <a:pPr marL="0" indent="0" algn="ctr" eaLnBrk="1" hangingPunct="1">
              <a:spcBef>
                <a:spcPts val="70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nl-NL" sz="2000" dirty="0">
                <a:solidFill>
                  <a:srgbClr val="3333CC"/>
                </a:solidFill>
              </a:rPr>
              <a:t>Digital Security</a:t>
            </a:r>
          </a:p>
          <a:p>
            <a:pPr marL="0" indent="0" algn="ctr" eaLnBrk="1" hangingPunct="1">
              <a:spcBef>
                <a:spcPts val="70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nl-NL" sz="2000" dirty="0" err="1"/>
              <a:t>Radboud</a:t>
            </a:r>
            <a:r>
              <a:rPr lang="en-GB" altLang="nl-NL" sz="2000" dirty="0"/>
              <a:t> University Nijmegen</a:t>
            </a:r>
          </a:p>
          <a:p>
            <a:pPr marL="0" indent="0" algn="ctr" eaLnBrk="1" hangingPunct="1">
              <a:spcBef>
                <a:spcPts val="90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nl-NL" sz="3600" dirty="0"/>
          </a:p>
          <a:p>
            <a:pPr marL="0" indent="0" algn="ctr" eaLnBrk="1" hangingPunct="1">
              <a:spcBef>
                <a:spcPts val="45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nl-NL" sz="1800" dirty="0"/>
          </a:p>
          <a:p>
            <a:pPr marL="0" indent="0" algn="ctr" eaLnBrk="1" hangingPunct="1">
              <a:spcBef>
                <a:spcPts val="450"/>
              </a:spcBef>
              <a:buFont typeface="Times New Roman" panose="02020603050405020304"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altLang="nl-NL" sz="1800" dirty="0"/>
          </a:p>
        </p:txBody>
      </p:sp>
      <p:sp>
        <p:nvSpPr>
          <p:cNvPr id="2" name="Tijdelijke aanduiding voor dianummer 1"/>
          <p:cNvSpPr>
            <a:spLocks noGrp="1"/>
          </p:cNvSpPr>
          <p:nvPr>
            <p:ph type="sldNum" sz="quarter" idx="10"/>
          </p:nvPr>
        </p:nvSpPr>
        <p:spPr/>
        <p:txBody>
          <a:bodyPr/>
          <a:lstStyle/>
          <a:p>
            <a:pPr>
              <a:defRPr/>
            </a:pPr>
            <a:fld id="{254DBFCF-253D-46EE-9AC7-7BD7B39DA6AF}" type="slidenum">
              <a:rPr lang="en-GB" altLang="nl-NL" smtClean="0"/>
              <a:pPr>
                <a:defRPr/>
              </a:pPr>
              <a:t>1</a:t>
            </a:fld>
            <a:endParaRPr lang="en-GB" altLang="nl-NL" dirty="0"/>
          </a:p>
        </p:txBody>
      </p:sp>
    </p:spTree>
    <p:extLst>
      <p:ext uri="{BB962C8B-B14F-4D97-AF65-F5344CB8AC3E}">
        <p14:creationId xmlns:p14="http://schemas.microsoft.com/office/powerpoint/2010/main" val="4113347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el 1">
            <a:extLst>
              <a:ext uri="{FF2B5EF4-FFF2-40B4-BE49-F238E27FC236}">
                <a16:creationId xmlns:a16="http://schemas.microsoft.com/office/drawing/2014/main" id="{2C1EFA96-4E2D-70AC-A944-FBBFA98D6842}"/>
              </a:ext>
            </a:extLst>
          </p:cNvPr>
          <p:cNvSpPr>
            <a:spLocks noGrp="1"/>
          </p:cNvSpPr>
          <p:nvPr>
            <p:ph type="title"/>
          </p:nvPr>
        </p:nvSpPr>
        <p:spPr/>
        <p:txBody>
          <a:bodyPr/>
          <a:lstStyle/>
          <a:p>
            <a:r>
              <a:rPr lang="en-GB" altLang="en-US" sz="2400" dirty="0"/>
              <a:t>Escaping inside JavaScript</a:t>
            </a:r>
          </a:p>
        </p:txBody>
      </p:sp>
      <p:sp>
        <p:nvSpPr>
          <p:cNvPr id="3" name="Tijdelijke aanduiding voor inhoud 2">
            <a:extLst>
              <a:ext uri="{FF2B5EF4-FFF2-40B4-BE49-F238E27FC236}">
                <a16:creationId xmlns:a16="http://schemas.microsoft.com/office/drawing/2014/main" id="{CFF5F36A-6450-FA78-D4E2-17F77A4BC66F}"/>
              </a:ext>
            </a:extLst>
          </p:cNvPr>
          <p:cNvSpPr>
            <a:spLocks noGrp="1"/>
          </p:cNvSpPr>
          <p:nvPr>
            <p:ph idx="1"/>
          </p:nvPr>
        </p:nvSpPr>
        <p:spPr>
          <a:xfrm>
            <a:off x="686881" y="1125001"/>
            <a:ext cx="8133120" cy="4959360"/>
          </a:xfrm>
        </p:spPr>
        <p:txBody>
          <a:bodyPr/>
          <a:lstStyle/>
          <a:p>
            <a:pPr marL="0" indent="0">
              <a:buNone/>
              <a:defRPr/>
            </a:pPr>
            <a:r>
              <a:rPr lang="en-GB" sz="1600" dirty="0"/>
              <a:t>Suppose we want JS code to create/change an HTML element </a:t>
            </a:r>
            <a:r>
              <a:rPr lang="en-GB" sz="1600" b="1" dirty="0" err="1">
                <a:latin typeface="Arial Narrow" panose="020B0606020202030204" pitchFamily="34" charset="0"/>
              </a:rPr>
              <a:t>elem</a:t>
            </a:r>
            <a:r>
              <a:rPr lang="en-GB" sz="1600" dirty="0"/>
              <a:t> into a link, labelled with a user-supplied </a:t>
            </a:r>
            <a:r>
              <a:rPr lang="en-GB" sz="1600" b="1" dirty="0">
                <a:solidFill>
                  <a:schemeClr val="accent2"/>
                </a:solidFill>
                <a:latin typeface="Arial Narrow" panose="020B0606020202030204" pitchFamily="34" charset="0"/>
              </a:rPr>
              <a:t>name</a:t>
            </a:r>
            <a:r>
              <a:rPr lang="en-GB" sz="1600" b="1" dirty="0">
                <a:latin typeface="Arial Narrow" panose="020B0606020202030204" pitchFamily="34" charset="0"/>
              </a:rPr>
              <a:t>,</a:t>
            </a:r>
            <a:r>
              <a:rPr lang="en-GB" sz="1600" dirty="0"/>
              <a:t> that executes JS code </a:t>
            </a:r>
            <a:r>
              <a:rPr lang="en-GB" sz="1600" b="1" dirty="0" err="1">
                <a:solidFill>
                  <a:schemeClr val="accent2"/>
                </a:solidFill>
                <a:latin typeface="Arial Narrow" panose="020B0606020202030204" pitchFamily="34" charset="0"/>
              </a:rPr>
              <a:t>createAlbum</a:t>
            </a:r>
            <a:r>
              <a:rPr lang="en-GB" sz="1600" b="1" dirty="0">
                <a:solidFill>
                  <a:schemeClr val="accent2"/>
                </a:solidFill>
                <a:latin typeface="Arial Narrow" panose="020B0606020202030204" pitchFamily="34" charset="0"/>
              </a:rPr>
              <a:t>('name') </a:t>
            </a:r>
            <a:r>
              <a:rPr lang="en-GB" sz="1600" dirty="0"/>
              <a:t>when clicked, i.e.</a:t>
            </a:r>
            <a:r>
              <a:rPr lang="en-GB" sz="1600" b="1" dirty="0">
                <a:solidFill>
                  <a:schemeClr val="accent2"/>
                </a:solidFill>
                <a:latin typeface="Arial Narrow" panose="020B0606020202030204" pitchFamily="34" charset="0"/>
              </a:rPr>
              <a:t>  </a:t>
            </a:r>
            <a:r>
              <a:rPr lang="en-GB" sz="1600" b="1" dirty="0">
                <a:latin typeface="Arial Narrow" panose="020B0606020202030204" pitchFamily="34" charset="0"/>
              </a:rPr>
              <a:t>&lt;a onclick=</a:t>
            </a:r>
            <a:r>
              <a:rPr lang="en-GB" sz="1600" b="1" dirty="0">
                <a:solidFill>
                  <a:schemeClr val="accent2"/>
                </a:solidFill>
                <a:latin typeface="Arial Narrow" panose="020B0606020202030204" pitchFamily="34" charset="0"/>
              </a:rPr>
              <a:t>"</a:t>
            </a:r>
            <a:r>
              <a:rPr lang="en-GB" sz="1600" b="1" dirty="0" err="1">
                <a:solidFill>
                  <a:schemeClr val="accent2"/>
                </a:solidFill>
                <a:latin typeface="Arial Narrow" panose="020B0606020202030204" pitchFamily="34" charset="0"/>
              </a:rPr>
              <a:t>createAlbum</a:t>
            </a:r>
            <a:r>
              <a:rPr lang="en-GB" sz="1600" b="1" dirty="0">
                <a:solidFill>
                  <a:schemeClr val="accent2"/>
                </a:solidFill>
                <a:latin typeface="Arial Narrow" panose="020B0606020202030204" pitchFamily="34" charset="0"/>
              </a:rPr>
              <a:t>('</a:t>
            </a:r>
            <a:r>
              <a:rPr lang="en-GB" sz="1600" b="1" dirty="0">
                <a:solidFill>
                  <a:srgbClr val="7030A0"/>
                </a:solidFill>
                <a:latin typeface="Arial Narrow" panose="020B0606020202030204" pitchFamily="34" charset="0"/>
              </a:rPr>
              <a:t>name</a:t>
            </a:r>
            <a:r>
              <a:rPr lang="en-GB" sz="1600" b="1" dirty="0">
                <a:solidFill>
                  <a:schemeClr val="accent2"/>
                </a:solidFill>
                <a:latin typeface="Arial Narrow" panose="020B0606020202030204" pitchFamily="34" charset="0"/>
              </a:rPr>
              <a:t>')"</a:t>
            </a:r>
            <a:r>
              <a:rPr lang="en-GB" sz="1600" b="1" dirty="0">
                <a:solidFill>
                  <a:schemeClr val="tx1"/>
                </a:solidFill>
                <a:latin typeface="Arial Narrow" panose="020B0606020202030204" pitchFamily="34" charset="0"/>
              </a:rPr>
              <a:t>&gt;</a:t>
            </a:r>
            <a:r>
              <a:rPr lang="en-GB" sz="1600" b="1" dirty="0">
                <a:solidFill>
                  <a:srgbClr val="339933"/>
                </a:solidFill>
                <a:latin typeface="Arial Narrow" panose="020B0606020202030204" pitchFamily="34" charset="0"/>
              </a:rPr>
              <a:t>name</a:t>
            </a:r>
            <a:r>
              <a:rPr lang="en-GB" sz="1600" b="1" dirty="0">
                <a:latin typeface="Arial Narrow" panose="020B0606020202030204" pitchFamily="34" charset="0"/>
              </a:rPr>
              <a:t>&lt;/a&gt;   </a:t>
            </a:r>
          </a:p>
          <a:p>
            <a:pPr marL="0" indent="0">
              <a:buNone/>
              <a:defRPr/>
            </a:pPr>
            <a:endParaRPr lang="en-GB" sz="800" dirty="0"/>
          </a:p>
          <a:p>
            <a:pPr marL="0" indent="0">
              <a:buNone/>
              <a:defRPr/>
            </a:pPr>
            <a:r>
              <a:rPr lang="en-GB" sz="1600" dirty="0"/>
              <a:t>Insecure JS code to do this </a:t>
            </a:r>
            <a:r>
              <a:rPr lang="en-GB" sz="1600" b="1" dirty="0">
                <a:latin typeface="Arial Narrow" panose="020B0606020202030204" pitchFamily="34" charset="0"/>
              </a:rPr>
              <a:t>      </a:t>
            </a:r>
          </a:p>
          <a:p>
            <a:pPr marL="0" indent="0">
              <a:buNone/>
              <a:defRPr/>
            </a:pPr>
            <a:r>
              <a:rPr lang="en-GB" sz="1600" b="1" dirty="0">
                <a:latin typeface="Arial Narrow" panose="020B0606020202030204" pitchFamily="34" charset="0"/>
              </a:rPr>
              <a:t>       </a:t>
            </a:r>
            <a:r>
              <a:rPr lang="en-GB" sz="1600" b="1" dirty="0" err="1">
                <a:latin typeface="Arial Narrow" panose="020B0606020202030204" pitchFamily="34" charset="0"/>
              </a:rPr>
              <a:t>elem.innerHTML</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 '</a:t>
            </a:r>
            <a:r>
              <a:rPr lang="en-GB" sz="1600" b="1" dirty="0">
                <a:latin typeface="Arial Narrow" panose="020B0606020202030204" pitchFamily="34" charset="0"/>
              </a:rPr>
              <a:t>&lt;a onclick=</a:t>
            </a:r>
            <a:r>
              <a:rPr lang="en-GB" sz="1600" b="1" dirty="0">
                <a:solidFill>
                  <a:schemeClr val="accent2"/>
                </a:solidFill>
                <a:latin typeface="Arial Narrow" panose="020B0606020202030204" pitchFamily="34" charset="0"/>
              </a:rPr>
              <a:t>"</a:t>
            </a:r>
            <a:r>
              <a:rPr lang="en-GB" sz="1600" b="1" dirty="0" err="1">
                <a:solidFill>
                  <a:schemeClr val="accent2"/>
                </a:solidFill>
                <a:latin typeface="Arial Narrow" panose="020B0606020202030204" pitchFamily="34" charset="0"/>
              </a:rPr>
              <a:t>createAlbum</a:t>
            </a:r>
            <a:r>
              <a:rPr lang="en-GB" sz="1600" b="1" dirty="0">
                <a:solidFill>
                  <a:schemeClr val="accent2"/>
                </a:solidFill>
                <a:latin typeface="Arial Narrow" panose="020B0606020202030204" pitchFamily="34" charset="0"/>
              </a:rPr>
              <a: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a:solidFill>
                  <a:srgbClr val="7030A0"/>
                </a:solidFill>
                <a:latin typeface="Arial Narrow" panose="020B0606020202030204" pitchFamily="34" charset="0"/>
              </a:rPr>
              <a:t>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solidFill>
                  <a:schemeClr val="accent2"/>
                </a:solidFill>
                <a:latin typeface="Arial Narrow" panose="020B0606020202030204" pitchFamily="34" charset="0"/>
              </a:rPr>
              <a:t>\')"</a:t>
            </a:r>
            <a:r>
              <a:rPr lang="en-GB" sz="1600" b="1" dirty="0">
                <a:solidFill>
                  <a:schemeClr val="tx1"/>
                </a:solidFill>
                <a:latin typeface="Arial Narrow" panose="020B0606020202030204" pitchFamily="34" charset="0"/>
              </a:rPr>
              <a:t>&gt;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a:solidFill>
                  <a:srgbClr val="339933"/>
                </a:solidFill>
                <a:latin typeface="Arial Narrow" panose="020B0606020202030204" pitchFamily="34" charset="0"/>
              </a:rPr>
              <a:t>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&lt;/a&gt;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a:t>
            </a:r>
            <a:endParaRPr lang="en-GB" sz="900" b="1" dirty="0">
              <a:latin typeface="Arial Narrow" panose="020B0606020202030204" pitchFamily="34" charset="0"/>
            </a:endParaRPr>
          </a:p>
          <a:p>
            <a:pPr marL="0" indent="0">
              <a:buNone/>
              <a:defRPr/>
            </a:pPr>
            <a:r>
              <a:rPr lang="en-GB" altLang="en-US" sz="1600" i="1" dirty="0"/>
              <a:t>Spot the XSS bug!</a:t>
            </a:r>
            <a:r>
              <a:rPr lang="en-US" sz="1600" b="1" i="1" dirty="0">
                <a:latin typeface="Arial Narrow" panose="020B0606020202030204" pitchFamily="34" charset="0"/>
              </a:rPr>
              <a:t> </a:t>
            </a:r>
          </a:p>
          <a:p>
            <a:pPr marL="0" indent="0">
              <a:buNone/>
              <a:defRPr/>
            </a:pPr>
            <a:r>
              <a:rPr lang="en-US" sz="1600" b="1" dirty="0">
                <a:latin typeface="Arial Narrow" panose="020B0606020202030204" pitchFamily="34" charset="0"/>
              </a:rPr>
              <a:t>              </a:t>
            </a:r>
            <a:r>
              <a:rPr lang="en-GB" altLang="en-US" sz="1600" dirty="0"/>
              <a:t>As malicious</a:t>
            </a:r>
            <a:r>
              <a:rPr lang="en-US" sz="1600" b="1" dirty="0">
                <a:latin typeface="Arial Narrow" panose="020B0606020202030204" pitchFamily="34" charset="0"/>
              </a:rPr>
              <a:t>  name  </a:t>
            </a:r>
            <a:r>
              <a:rPr lang="en-GB" altLang="en-US" sz="1600" dirty="0"/>
              <a:t>insert</a:t>
            </a:r>
            <a:r>
              <a:rPr lang="en-US" sz="1600" b="1" dirty="0">
                <a:latin typeface="Arial Narrow" panose="020B0606020202030204" pitchFamily="34" charset="0"/>
              </a:rPr>
              <a:t>  </a:t>
            </a:r>
            <a:r>
              <a:rPr lang="en-US" sz="1600" b="1" dirty="0">
                <a:solidFill>
                  <a:srgbClr val="FF0000"/>
                </a:solidFill>
                <a:latin typeface="Arial Narrow" panose="020B0606020202030204" pitchFamily="34" charset="0"/>
              </a:rPr>
              <a:t> ' '; </a:t>
            </a:r>
            <a:r>
              <a:rPr lang="en-US" sz="1600" b="1" dirty="0" err="1">
                <a:solidFill>
                  <a:srgbClr val="FF0000"/>
                </a:solidFill>
                <a:latin typeface="Arial Narrow" panose="020B0606020202030204" pitchFamily="34" charset="0"/>
              </a:rPr>
              <a:t>someAttackScript</a:t>
            </a:r>
            <a:r>
              <a:rPr lang="en-US" sz="1600" b="1" dirty="0">
                <a:solidFill>
                  <a:srgbClr val="FF0000"/>
                </a:solidFill>
                <a:latin typeface="Arial Narrow" panose="020B0606020202030204" pitchFamily="34" charset="0"/>
              </a:rPr>
              <a:t>(); //</a:t>
            </a:r>
          </a:p>
          <a:p>
            <a:pPr marL="0" indent="0">
              <a:buNone/>
              <a:defRPr/>
            </a:pPr>
            <a:endParaRPr lang="en-GB" sz="1600" b="1" i="1" dirty="0">
              <a:latin typeface="Arial Narrow" panose="020B0606020202030204" pitchFamily="34" charset="0"/>
            </a:endParaRPr>
          </a:p>
          <a:p>
            <a:pPr marL="0" indent="0">
              <a:buNone/>
              <a:defRPr/>
            </a:pPr>
            <a:r>
              <a:rPr lang="en-GB" sz="1600" i="1" dirty="0"/>
              <a:t>How to escape </a:t>
            </a:r>
            <a:r>
              <a:rPr lang="en-GB" sz="1600" b="1" i="1" dirty="0">
                <a:solidFill>
                  <a:schemeClr val="tx1"/>
                </a:solidFill>
                <a:latin typeface="Arial Narrow" panose="020B0606020202030204" pitchFamily="34" charset="0"/>
              </a:rPr>
              <a:t>name</a:t>
            </a:r>
            <a:r>
              <a:rPr lang="en-GB" sz="1600" i="1" dirty="0"/>
              <a:t> for the two different contexts here?     </a:t>
            </a:r>
            <a:r>
              <a:rPr lang="en-GB" sz="1600" dirty="0"/>
              <a:t> </a:t>
            </a:r>
            <a:endParaRPr lang="en-GB" sz="1600" b="1" dirty="0">
              <a:latin typeface="Arial Narrow" panose="020B0606020202030204" pitchFamily="34" charset="0"/>
            </a:endParaRPr>
          </a:p>
          <a:p>
            <a:pPr marL="0" indent="0">
              <a:buNone/>
              <a:defRPr/>
            </a:pPr>
            <a:r>
              <a:rPr lang="en-GB" sz="1600" b="1" dirty="0">
                <a:latin typeface="Arial Narrow" panose="020B0606020202030204" pitchFamily="34" charset="0"/>
              </a:rPr>
              <a:t>    var </a:t>
            </a:r>
            <a:r>
              <a:rPr lang="en-GB" sz="1600" b="1" dirty="0" err="1">
                <a:solidFill>
                  <a:srgbClr val="339933"/>
                </a:solidFill>
                <a:latin typeface="Arial Narrow" panose="020B0606020202030204" pitchFamily="34" charset="0"/>
              </a:rPr>
              <a:t>escapedName</a:t>
            </a:r>
            <a:r>
              <a:rPr lang="en-GB" sz="1600" b="1" dirty="0">
                <a:latin typeface="Arial Narrow" panose="020B0606020202030204" pitchFamily="34" charset="0"/>
              </a:rPr>
              <a:t> = </a:t>
            </a:r>
            <a:r>
              <a:rPr lang="en-GB" sz="1600" b="1" dirty="0" err="1">
                <a:latin typeface="Arial Narrow" panose="020B0606020202030204" pitchFamily="34" charset="0"/>
              </a:rPr>
              <a:t>goog.string.</a:t>
            </a:r>
            <a:r>
              <a:rPr lang="en-GB" sz="1600" b="1" dirty="0" err="1">
                <a:solidFill>
                  <a:schemeClr val="accent2"/>
                </a:solidFill>
                <a:latin typeface="Arial Narrow" panose="020B0606020202030204" pitchFamily="34" charset="0"/>
              </a:rPr>
              <a:t>htmlEscape</a:t>
            </a:r>
            <a:r>
              <a:rPr lang="en-GB" sz="1600" b="1" dirty="0">
                <a:latin typeface="Arial Narrow" panose="020B0606020202030204" pitchFamily="34" charset="0"/>
              </a:rPr>
              <a:t>(</a:t>
            </a:r>
            <a:r>
              <a:rPr lang="en-GB" sz="1600" b="1" dirty="0">
                <a:solidFill>
                  <a:schemeClr val="tx1"/>
                </a:solidFill>
                <a:latin typeface="Arial Narrow" panose="020B0606020202030204" pitchFamily="34" charset="0"/>
              </a:rPr>
              <a:t>name</a:t>
            </a:r>
            <a:r>
              <a:rPr lang="en-GB" sz="1600" b="1" dirty="0">
                <a:latin typeface="Arial Narrow" panose="020B0606020202030204" pitchFamily="34" charset="0"/>
              </a:rPr>
              <a:t>);  // HTML-encoding  </a:t>
            </a:r>
            <a:r>
              <a:rPr lang="en-GB" b="1" dirty="0">
                <a:latin typeface="Arial Narrow" panose="020B0606020202030204" pitchFamily="34" charset="0"/>
              </a:rPr>
              <a:t> </a:t>
            </a:r>
          </a:p>
          <a:p>
            <a:pPr marL="0" indent="0">
              <a:lnSpc>
                <a:spcPct val="100000"/>
              </a:lnSpc>
              <a:buNone/>
              <a:defRPr/>
            </a:pPr>
            <a:r>
              <a:rPr lang="en-GB" sz="1600" b="1" dirty="0">
                <a:latin typeface="Arial Narrow" panose="020B0606020202030204" pitchFamily="34" charset="0"/>
              </a:rPr>
              <a:t>    var </a:t>
            </a:r>
            <a:r>
              <a:rPr lang="en-GB" sz="1600" b="1" dirty="0" err="1">
                <a:solidFill>
                  <a:srgbClr val="7030A0"/>
                </a:solidFill>
                <a:latin typeface="Arial Narrow" panose="020B0606020202030204" pitchFamily="34" charset="0"/>
              </a:rPr>
              <a:t>jsEscapedName</a:t>
            </a:r>
            <a:r>
              <a:rPr lang="en-GB" sz="1600" b="1" dirty="0">
                <a:latin typeface="Arial Narrow" panose="020B0606020202030204" pitchFamily="34" charset="0"/>
              </a:rPr>
              <a:t> = </a:t>
            </a:r>
            <a:r>
              <a:rPr lang="en-GB" sz="1600" b="1" dirty="0" err="1">
                <a:latin typeface="Arial Narrow" panose="020B0606020202030204" pitchFamily="34" charset="0"/>
              </a:rPr>
              <a:t>goog.string.</a:t>
            </a:r>
            <a:r>
              <a:rPr lang="en-GB" sz="1600" b="1" dirty="0" err="1">
                <a:solidFill>
                  <a:schemeClr val="accent2"/>
                </a:solidFill>
                <a:latin typeface="Arial Narrow" panose="020B0606020202030204" pitchFamily="34" charset="0"/>
              </a:rPr>
              <a:t>escapeString</a:t>
            </a:r>
            <a:r>
              <a:rPr lang="en-GB" sz="1600" b="1" dirty="0">
                <a:latin typeface="Arial Narrow" panose="020B0606020202030204" pitchFamily="34" charset="0"/>
              </a:rPr>
              <a:t>(</a:t>
            </a:r>
            <a:r>
              <a:rPr lang="en-GB" sz="1600" b="1" dirty="0" err="1">
                <a:latin typeface="Arial Narrow" panose="020B0606020202030204" pitchFamily="34" charset="0"/>
              </a:rPr>
              <a:t>escapedName</a:t>
            </a:r>
            <a:r>
              <a:rPr lang="en-GB" sz="1600" b="1" dirty="0">
                <a:latin typeface="Arial Narrow" panose="020B0606020202030204" pitchFamily="34" charset="0"/>
              </a:rPr>
              <a:t>); // JS string literal encoding</a:t>
            </a:r>
            <a:r>
              <a:rPr lang="en-GB" sz="1800" b="1" dirty="0">
                <a:latin typeface="Arial Narrow" panose="020B0606020202030204" pitchFamily="34" charset="0"/>
              </a:rPr>
              <a:t> </a:t>
            </a:r>
            <a:r>
              <a:rPr lang="en-GB" sz="1600" b="1" dirty="0">
                <a:latin typeface="Arial Narrow" panose="020B0606020202030204" pitchFamily="34" charset="0"/>
              </a:rPr>
              <a:t> </a:t>
            </a:r>
          </a:p>
          <a:p>
            <a:pPr marL="0" indent="0">
              <a:lnSpc>
                <a:spcPct val="100000"/>
              </a:lnSpc>
              <a:buNone/>
              <a:defRPr/>
            </a:pPr>
            <a:r>
              <a:rPr lang="en-GB" sz="1600" b="1" dirty="0">
                <a:latin typeface="Arial Narrow" panose="020B0606020202030204" pitchFamily="34" charset="0"/>
              </a:rPr>
              <a:t>    </a:t>
            </a:r>
            <a:r>
              <a:rPr lang="en-GB" sz="1600" b="1" dirty="0" err="1">
                <a:latin typeface="Arial Narrow" panose="020B0606020202030204" pitchFamily="34" charset="0"/>
              </a:rPr>
              <a:t>elem.innerHTML</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&lt;a onclick=</a:t>
            </a:r>
            <a:r>
              <a:rPr lang="en-GB" sz="1600" b="1" dirty="0">
                <a:solidFill>
                  <a:schemeClr val="accent2"/>
                </a:solidFill>
                <a:latin typeface="Arial Narrow" panose="020B0606020202030204" pitchFamily="34" charset="0"/>
              </a:rPr>
              <a:t>"</a:t>
            </a:r>
            <a:r>
              <a:rPr lang="en-GB" sz="1600" b="1" dirty="0" err="1">
                <a:solidFill>
                  <a:schemeClr val="accent2"/>
                </a:solidFill>
                <a:latin typeface="Arial Narrow" panose="020B0606020202030204" pitchFamily="34" charset="0"/>
              </a:rPr>
              <a:t>createAlbum</a:t>
            </a:r>
            <a:r>
              <a:rPr lang="en-GB" sz="1600" b="1" dirty="0">
                <a:solidFill>
                  <a:schemeClr val="accent2"/>
                </a:solidFill>
                <a:latin typeface="Arial Narrow" panose="020B0606020202030204" pitchFamily="34" charset="0"/>
              </a:rPr>
              <a: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err="1">
                <a:solidFill>
                  <a:srgbClr val="7030A0"/>
                </a:solidFill>
                <a:latin typeface="Arial Narrow" panose="020B0606020202030204" pitchFamily="34" charset="0"/>
              </a:rPr>
              <a:t>jsEscapedName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solidFill>
                  <a:schemeClr val="accent2"/>
                </a:solidFill>
                <a:latin typeface="Arial Narrow" panose="020B0606020202030204" pitchFamily="34" charset="0"/>
              </a:rPr>
              <a:t>\')"</a:t>
            </a:r>
            <a:r>
              <a:rPr lang="en-GB" sz="1600" b="1" dirty="0">
                <a:solidFill>
                  <a:schemeClr val="tx1"/>
                </a:solidFill>
                <a:latin typeface="Arial Narrow" panose="020B0606020202030204" pitchFamily="34" charset="0"/>
              </a:rPr>
              <a:t>&gt;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err="1">
                <a:solidFill>
                  <a:srgbClr val="339933"/>
                </a:solidFill>
                <a:latin typeface="Arial Narrow" panose="020B0606020202030204" pitchFamily="34" charset="0"/>
              </a:rPr>
              <a:t>escapedName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&lt;/a&gt;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a:t>
            </a:r>
          </a:p>
          <a:p>
            <a:pPr marL="0" indent="0">
              <a:lnSpc>
                <a:spcPct val="100000"/>
              </a:lnSpc>
              <a:buNone/>
              <a:defRPr/>
            </a:pPr>
            <a:r>
              <a:rPr lang="en-GB" altLang="en-US" sz="1600" i="1" dirty="0"/>
              <a:t>Spot the XSS bug!</a:t>
            </a:r>
            <a:r>
              <a:rPr lang="en-US" sz="1600" b="1" i="1" dirty="0">
                <a:latin typeface="Arial Narrow" panose="020B0606020202030204" pitchFamily="34" charset="0"/>
              </a:rPr>
              <a:t>  </a:t>
            </a:r>
            <a:r>
              <a:rPr lang="en-US" b="1" i="1" dirty="0">
                <a:latin typeface="Arial Narrow" panose="020B0606020202030204" pitchFamily="34" charset="0"/>
              </a:rPr>
              <a:t> </a:t>
            </a:r>
            <a:r>
              <a:rPr lang="en-US" sz="1600" b="1" i="1" dirty="0">
                <a:latin typeface="Arial Narrow" panose="020B0606020202030204" pitchFamily="34" charset="0"/>
              </a:rPr>
              <a:t> </a:t>
            </a:r>
            <a:endParaRPr lang="en-GB" sz="1600" b="1" i="1" dirty="0">
              <a:latin typeface="Arial Narrow" panose="020B0606020202030204" pitchFamily="34" charset="0"/>
            </a:endParaRPr>
          </a:p>
        </p:txBody>
      </p:sp>
      <p:sp>
        <p:nvSpPr>
          <p:cNvPr id="71684" name="Tijdelijke aanduiding voor dianummer 3">
            <a:extLst>
              <a:ext uri="{FF2B5EF4-FFF2-40B4-BE49-F238E27FC236}">
                <a16:creationId xmlns:a16="http://schemas.microsoft.com/office/drawing/2014/main" id="{54CE8487-0EC1-7FCC-F878-1894E239351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B4BC0E51-D315-45F1-A16A-CE3CC1D417D6}" type="slidenum">
              <a:rPr lang="en-GB" altLang="nl-NL"/>
              <a:pPr/>
              <a:t>10</a:t>
            </a:fld>
            <a:endParaRPr lang="en-GB" altLang="nl-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el 1">
            <a:extLst>
              <a:ext uri="{FF2B5EF4-FFF2-40B4-BE49-F238E27FC236}">
                <a16:creationId xmlns:a16="http://schemas.microsoft.com/office/drawing/2014/main" id="{2C1EFA96-4E2D-70AC-A944-FBBFA98D6842}"/>
              </a:ext>
            </a:extLst>
          </p:cNvPr>
          <p:cNvSpPr>
            <a:spLocks noGrp="1"/>
          </p:cNvSpPr>
          <p:nvPr>
            <p:ph type="title"/>
          </p:nvPr>
        </p:nvSpPr>
        <p:spPr/>
        <p:txBody>
          <a:bodyPr/>
          <a:lstStyle/>
          <a:p>
            <a:r>
              <a:rPr lang="en-GB" altLang="en-US" sz="2400" dirty="0"/>
              <a:t>Spot the XSS bug!</a:t>
            </a:r>
          </a:p>
        </p:txBody>
      </p:sp>
      <p:sp>
        <p:nvSpPr>
          <p:cNvPr id="3" name="Tijdelijke aanduiding voor inhoud 2">
            <a:extLst>
              <a:ext uri="{FF2B5EF4-FFF2-40B4-BE49-F238E27FC236}">
                <a16:creationId xmlns:a16="http://schemas.microsoft.com/office/drawing/2014/main" id="{CFF5F36A-6450-FA78-D4E2-17F77A4BC66F}"/>
              </a:ext>
            </a:extLst>
          </p:cNvPr>
          <p:cNvSpPr>
            <a:spLocks noGrp="1"/>
          </p:cNvSpPr>
          <p:nvPr>
            <p:ph idx="1"/>
          </p:nvPr>
        </p:nvSpPr>
        <p:spPr>
          <a:xfrm>
            <a:off x="686881" y="1125001"/>
            <a:ext cx="8133120" cy="4959360"/>
          </a:xfrm>
        </p:spPr>
        <p:txBody>
          <a:bodyPr/>
          <a:lstStyle/>
          <a:p>
            <a:pPr marL="0" indent="0">
              <a:buNone/>
              <a:defRPr/>
            </a:pPr>
            <a:r>
              <a:rPr lang="en-GB" sz="1600" b="1" dirty="0">
                <a:latin typeface="Arial Narrow" panose="020B0606020202030204" pitchFamily="34" charset="0"/>
              </a:rPr>
              <a:t>     var </a:t>
            </a:r>
            <a:r>
              <a:rPr lang="en-GB" sz="1600" b="1" dirty="0" err="1">
                <a:solidFill>
                  <a:srgbClr val="339933"/>
                </a:solidFill>
                <a:latin typeface="Arial Narrow" panose="020B0606020202030204" pitchFamily="34" charset="0"/>
              </a:rPr>
              <a:t>escapedName</a:t>
            </a:r>
            <a:r>
              <a:rPr lang="en-GB" sz="1600" b="1" dirty="0">
                <a:latin typeface="Arial Narrow" panose="020B0606020202030204" pitchFamily="34" charset="0"/>
              </a:rPr>
              <a:t> = </a:t>
            </a:r>
            <a:r>
              <a:rPr lang="en-GB" sz="1600" b="1" dirty="0" err="1">
                <a:latin typeface="Arial Narrow" panose="020B0606020202030204" pitchFamily="34" charset="0"/>
              </a:rPr>
              <a:t>goog.string.</a:t>
            </a:r>
            <a:r>
              <a:rPr lang="en-GB" sz="1600" b="1" dirty="0" err="1">
                <a:solidFill>
                  <a:schemeClr val="accent2"/>
                </a:solidFill>
                <a:latin typeface="Arial Narrow" panose="020B0606020202030204" pitchFamily="34" charset="0"/>
              </a:rPr>
              <a:t>htmlEscape</a:t>
            </a:r>
            <a:r>
              <a:rPr lang="en-GB" sz="1600" b="1" dirty="0">
                <a:latin typeface="Arial Narrow" panose="020B0606020202030204" pitchFamily="34" charset="0"/>
              </a:rPr>
              <a:t>(</a:t>
            </a:r>
            <a:r>
              <a:rPr lang="en-GB" sz="1600" b="1" dirty="0">
                <a:solidFill>
                  <a:srgbClr val="FF0000"/>
                </a:solidFill>
                <a:latin typeface="Arial Narrow" panose="020B0606020202030204" pitchFamily="34" charset="0"/>
              </a:rPr>
              <a:t>name</a:t>
            </a:r>
            <a:r>
              <a:rPr lang="en-GB" sz="1600" b="1" dirty="0">
                <a:latin typeface="Arial Narrow" panose="020B0606020202030204" pitchFamily="34" charset="0"/>
              </a:rPr>
              <a:t>);  // HTML-encoding   </a:t>
            </a:r>
          </a:p>
          <a:p>
            <a:pPr marL="0" indent="0">
              <a:lnSpc>
                <a:spcPct val="100000"/>
              </a:lnSpc>
              <a:buNone/>
              <a:defRPr/>
            </a:pPr>
            <a:r>
              <a:rPr lang="en-GB" sz="1600" b="1" dirty="0">
                <a:latin typeface="Arial Narrow" panose="020B0606020202030204" pitchFamily="34" charset="0"/>
              </a:rPr>
              <a:t>    var </a:t>
            </a:r>
            <a:r>
              <a:rPr lang="en-GB" sz="1600" b="1" dirty="0" err="1">
                <a:solidFill>
                  <a:srgbClr val="7030A0"/>
                </a:solidFill>
                <a:latin typeface="Arial Narrow" panose="020B0606020202030204" pitchFamily="34" charset="0"/>
              </a:rPr>
              <a:t>jsEscapedName</a:t>
            </a:r>
            <a:r>
              <a:rPr lang="en-GB" sz="1600" b="1" dirty="0">
                <a:latin typeface="Arial Narrow" panose="020B0606020202030204" pitchFamily="34" charset="0"/>
              </a:rPr>
              <a:t> = </a:t>
            </a:r>
            <a:r>
              <a:rPr lang="en-GB" sz="1600" b="1" dirty="0" err="1">
                <a:latin typeface="Arial Narrow" panose="020B0606020202030204" pitchFamily="34" charset="0"/>
              </a:rPr>
              <a:t>goog.string.</a:t>
            </a:r>
            <a:r>
              <a:rPr lang="en-GB" sz="1600" b="1" dirty="0" err="1">
                <a:solidFill>
                  <a:schemeClr val="accent2"/>
                </a:solidFill>
                <a:latin typeface="Arial Narrow" panose="020B0606020202030204" pitchFamily="34" charset="0"/>
              </a:rPr>
              <a:t>escapeString</a:t>
            </a:r>
            <a:r>
              <a:rPr lang="en-GB" sz="1600" b="1" dirty="0">
                <a:latin typeface="Arial Narrow" panose="020B0606020202030204" pitchFamily="34" charset="0"/>
              </a:rPr>
              <a:t>(</a:t>
            </a:r>
            <a:r>
              <a:rPr lang="en-GB" sz="1600" b="1" dirty="0" err="1">
                <a:latin typeface="Arial Narrow" panose="020B0606020202030204" pitchFamily="34" charset="0"/>
              </a:rPr>
              <a:t>escapedName</a:t>
            </a:r>
            <a:r>
              <a:rPr lang="en-GB" sz="1600" b="1" dirty="0">
                <a:latin typeface="Arial Narrow" panose="020B0606020202030204" pitchFamily="34" charset="0"/>
              </a:rPr>
              <a:t>); // JS string literal encoding</a:t>
            </a:r>
            <a:r>
              <a:rPr lang="en-GB" sz="1800" b="1" dirty="0">
                <a:latin typeface="Arial Narrow" panose="020B0606020202030204" pitchFamily="34" charset="0"/>
              </a:rPr>
              <a:t> </a:t>
            </a:r>
            <a:r>
              <a:rPr lang="en-GB" sz="1600" b="1" dirty="0">
                <a:latin typeface="Arial Narrow" panose="020B0606020202030204" pitchFamily="34" charset="0"/>
              </a:rPr>
              <a:t> </a:t>
            </a:r>
          </a:p>
          <a:p>
            <a:pPr marL="0" indent="0">
              <a:lnSpc>
                <a:spcPct val="100000"/>
              </a:lnSpc>
              <a:buNone/>
              <a:defRPr/>
            </a:pPr>
            <a:r>
              <a:rPr lang="en-GB" sz="1600" b="1" dirty="0">
                <a:latin typeface="Arial Narrow" panose="020B0606020202030204" pitchFamily="34" charset="0"/>
              </a:rPr>
              <a:t>    </a:t>
            </a:r>
            <a:r>
              <a:rPr lang="en-GB" sz="1600" b="1" dirty="0" err="1">
                <a:latin typeface="Arial Narrow" panose="020B0606020202030204" pitchFamily="34" charset="0"/>
              </a:rPr>
              <a:t>elem.innerHTML</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&lt;a onclick=</a:t>
            </a:r>
            <a:r>
              <a:rPr lang="en-GB" sz="1600" b="1" dirty="0">
                <a:solidFill>
                  <a:schemeClr val="accent2"/>
                </a:solidFill>
                <a:latin typeface="Arial Narrow" panose="020B0606020202030204" pitchFamily="34" charset="0"/>
              </a:rPr>
              <a:t>"</a:t>
            </a:r>
            <a:r>
              <a:rPr lang="en-GB" sz="1600" b="1" dirty="0" err="1">
                <a:solidFill>
                  <a:schemeClr val="accent2"/>
                </a:solidFill>
                <a:latin typeface="Arial Narrow" panose="020B0606020202030204" pitchFamily="34" charset="0"/>
              </a:rPr>
              <a:t>createAlbum</a:t>
            </a:r>
            <a:r>
              <a:rPr lang="en-GB" sz="1600" b="1" dirty="0">
                <a:solidFill>
                  <a:schemeClr val="accent2"/>
                </a:solidFill>
                <a:latin typeface="Arial Narrow" panose="020B0606020202030204" pitchFamily="34" charset="0"/>
              </a:rPr>
              <a:t>(\'</a:t>
            </a:r>
            <a:r>
              <a:rPr lang="en-GB" sz="1600" b="1" dirty="0">
                <a:latin typeface="Arial Narrow" panose="020B0606020202030204" pitchFamily="34" charset="0"/>
              </a:rPr>
              <a:t>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err="1">
                <a:solidFill>
                  <a:srgbClr val="7030A0"/>
                </a:solidFill>
                <a:latin typeface="Arial Narrow" panose="020B0606020202030204" pitchFamily="34" charset="0"/>
              </a:rPr>
              <a:t>jsEscapedName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solidFill>
                  <a:schemeClr val="accent2"/>
                </a:solidFill>
                <a:latin typeface="Arial Narrow" panose="020B0606020202030204" pitchFamily="34" charset="0"/>
              </a:rPr>
              <a:t>\')"</a:t>
            </a:r>
            <a:r>
              <a:rPr lang="en-GB" sz="1600" b="1" dirty="0">
                <a:solidFill>
                  <a:schemeClr val="tx1"/>
                </a:solidFill>
                <a:latin typeface="Arial Narrow" panose="020B0606020202030204" pitchFamily="34" charset="0"/>
              </a:rPr>
              <a:t>&gt;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 </a:t>
            </a:r>
            <a:r>
              <a:rPr lang="en-GB" sz="1600" b="1" dirty="0" err="1">
                <a:solidFill>
                  <a:srgbClr val="339933"/>
                </a:solidFill>
                <a:latin typeface="Arial Narrow" panose="020B0606020202030204" pitchFamily="34" charset="0"/>
              </a:rPr>
              <a:t>escapedName</a:t>
            </a:r>
            <a:r>
              <a:rPr lang="en-GB" sz="1600" b="1" dirty="0">
                <a:latin typeface="Arial Narrow" panose="020B0606020202030204" pitchFamily="34" charset="0"/>
              </a:rPr>
              <a:t> + </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&lt;/a&gt;</a:t>
            </a:r>
            <a:r>
              <a:rPr lang="en-GB" sz="1600" b="1" dirty="0">
                <a:solidFill>
                  <a:srgbClr val="FF0000"/>
                </a:solidFill>
                <a:latin typeface="Arial Narrow" panose="020B0606020202030204" pitchFamily="34" charset="0"/>
              </a:rPr>
              <a:t>'</a:t>
            </a:r>
            <a:r>
              <a:rPr lang="en-GB" sz="1600" b="1" dirty="0">
                <a:latin typeface="Arial Narrow" panose="020B0606020202030204" pitchFamily="34" charset="0"/>
              </a:rPr>
              <a:t>; </a:t>
            </a:r>
          </a:p>
          <a:p>
            <a:pPr marL="0" indent="0">
              <a:lnSpc>
                <a:spcPct val="100000"/>
              </a:lnSpc>
              <a:buNone/>
              <a:defRPr/>
            </a:pPr>
            <a:r>
              <a:rPr lang="en-US" sz="907" b="1" dirty="0">
                <a:latin typeface="Arial Narrow" panose="020B0606020202030204" pitchFamily="34" charset="0"/>
              </a:rPr>
              <a:t> </a:t>
            </a:r>
            <a:endParaRPr lang="en-GB" sz="1600" b="1" dirty="0">
              <a:latin typeface="Arial Narrow" panose="020B0606020202030204" pitchFamily="34" charset="0"/>
            </a:endParaRPr>
          </a:p>
          <a:p>
            <a:pPr marL="0" indent="0">
              <a:lnSpc>
                <a:spcPct val="100000"/>
              </a:lnSpc>
              <a:buNone/>
              <a:defRPr/>
            </a:pPr>
            <a:endParaRPr lang="en-GB" sz="907" b="1" dirty="0">
              <a:latin typeface="Arial Narrow" panose="020B0606020202030204" pitchFamily="34" charset="0"/>
            </a:endParaRPr>
          </a:p>
          <a:p>
            <a:pPr marL="0" indent="0">
              <a:lnSpc>
                <a:spcPct val="100000"/>
              </a:lnSpc>
              <a:buNone/>
              <a:defRPr/>
            </a:pPr>
            <a:r>
              <a:rPr lang="en-GB" sz="1633" dirty="0"/>
              <a:t>Attack: enter malicious name </a:t>
            </a:r>
            <a:r>
              <a:rPr lang="en-GB" sz="1633" b="1" dirty="0">
                <a:latin typeface="Arial Narrow" panose="020B0606020202030204" pitchFamily="34" charset="0"/>
              </a:rPr>
              <a:t>       </a:t>
            </a:r>
            <a:r>
              <a:rPr lang="en-GB" sz="1633" b="1" dirty="0">
                <a:solidFill>
                  <a:srgbClr val="FF0000"/>
                </a:solidFill>
                <a:latin typeface="Arial Narrow" panose="020B0606020202030204" pitchFamily="34" charset="0"/>
              </a:rPr>
              <a:t>');</a:t>
            </a:r>
            <a:r>
              <a:rPr lang="en-GB" sz="1633" b="1" dirty="0" err="1">
                <a:solidFill>
                  <a:srgbClr val="FF0000"/>
                </a:solidFill>
                <a:latin typeface="Arial Narrow" panose="020B0606020202030204" pitchFamily="34" charset="0"/>
              </a:rPr>
              <a:t>attackScript</a:t>
            </a:r>
            <a:r>
              <a:rPr lang="en-GB" sz="1633" b="1" dirty="0">
                <a:solidFill>
                  <a:srgbClr val="FF0000"/>
                </a:solidFill>
                <a:latin typeface="Arial Narrow" panose="020B0606020202030204" pitchFamily="34" charset="0"/>
              </a:rPr>
              <a:t>();//</a:t>
            </a:r>
          </a:p>
          <a:p>
            <a:pPr marL="0" indent="0">
              <a:lnSpc>
                <a:spcPct val="100000"/>
              </a:lnSpc>
              <a:buNone/>
              <a:defRPr/>
            </a:pPr>
            <a:r>
              <a:rPr lang="en-GB" sz="1633" dirty="0"/>
              <a:t>HTML-escaped this becomes        </a:t>
            </a:r>
            <a:r>
              <a:rPr lang="en-GB" sz="1633" b="1" dirty="0">
                <a:solidFill>
                  <a:srgbClr val="FF0000"/>
                </a:solidFill>
                <a:latin typeface="Arial Narrow" panose="020B0606020202030204" pitchFamily="34" charset="0"/>
              </a:rPr>
              <a:t>&amp;#39;);</a:t>
            </a:r>
            <a:r>
              <a:rPr lang="en-GB" sz="1633" b="1" dirty="0" err="1">
                <a:solidFill>
                  <a:srgbClr val="FF0000"/>
                </a:solidFill>
                <a:latin typeface="Arial Narrow" panose="020B0606020202030204" pitchFamily="34" charset="0"/>
              </a:rPr>
              <a:t>attackScript</a:t>
            </a:r>
            <a:r>
              <a:rPr lang="en-GB" sz="1633" b="1" dirty="0">
                <a:solidFill>
                  <a:srgbClr val="FF0000"/>
                </a:solidFill>
                <a:latin typeface="Arial Narrow" panose="020B0606020202030204" pitchFamily="34" charset="0"/>
              </a:rPr>
              <a:t>();//</a:t>
            </a:r>
          </a:p>
          <a:p>
            <a:pPr marL="0" indent="0">
              <a:lnSpc>
                <a:spcPct val="100000"/>
              </a:lnSpc>
              <a:buNone/>
              <a:defRPr/>
            </a:pPr>
            <a:r>
              <a:rPr lang="en-GB" sz="1633" dirty="0"/>
              <a:t>JS-escaped this remains                 </a:t>
            </a:r>
            <a:r>
              <a:rPr lang="en-GB" sz="1633" b="1" dirty="0">
                <a:solidFill>
                  <a:srgbClr val="FF0000"/>
                </a:solidFill>
                <a:latin typeface="Arial Narrow" panose="020B0606020202030204" pitchFamily="34" charset="0"/>
              </a:rPr>
              <a:t>&amp;#39;);</a:t>
            </a:r>
            <a:r>
              <a:rPr lang="en-GB" sz="1633" b="1" dirty="0" err="1">
                <a:solidFill>
                  <a:srgbClr val="FF0000"/>
                </a:solidFill>
                <a:latin typeface="Arial Narrow" panose="020B0606020202030204" pitchFamily="34" charset="0"/>
              </a:rPr>
              <a:t>attackScript</a:t>
            </a:r>
            <a:r>
              <a:rPr lang="en-GB" sz="1633" b="1" dirty="0">
                <a:solidFill>
                  <a:srgbClr val="FF0000"/>
                </a:solidFill>
                <a:latin typeface="Arial Narrow" panose="020B0606020202030204" pitchFamily="34" charset="0"/>
              </a:rPr>
              <a:t>();//</a:t>
            </a:r>
          </a:p>
          <a:p>
            <a:pPr marL="0" indent="0">
              <a:buNone/>
              <a:defRPr/>
            </a:pPr>
            <a:r>
              <a:rPr lang="en-US" sz="1633" dirty="0"/>
              <a:t>So</a:t>
            </a:r>
            <a:r>
              <a:rPr lang="en-US" sz="1633" b="1" dirty="0">
                <a:latin typeface="Arial Narrow" panose="020B0606020202030204" pitchFamily="34" charset="0"/>
              </a:rPr>
              <a:t> </a:t>
            </a:r>
            <a:r>
              <a:rPr lang="en-US" sz="1633" b="1" dirty="0" err="1">
                <a:latin typeface="Arial Narrow" panose="020B0606020202030204" pitchFamily="34" charset="0"/>
              </a:rPr>
              <a:t>innerHTML</a:t>
            </a:r>
            <a:r>
              <a:rPr lang="en-US" sz="1633" b="1" dirty="0">
                <a:latin typeface="Arial Narrow" panose="020B0606020202030204" pitchFamily="34" charset="0"/>
              </a:rPr>
              <a:t> </a:t>
            </a:r>
            <a:r>
              <a:rPr lang="en-US" sz="1633" dirty="0"/>
              <a:t>becomes</a:t>
            </a:r>
            <a:r>
              <a:rPr lang="en-US" sz="1633" b="1" dirty="0">
                <a:latin typeface="Arial Narrow" panose="020B0606020202030204" pitchFamily="34" charset="0"/>
              </a:rPr>
              <a:t> </a:t>
            </a:r>
          </a:p>
          <a:p>
            <a:pPr marL="0" indent="0">
              <a:buNone/>
              <a:defRPr/>
            </a:pPr>
            <a:r>
              <a:rPr lang="en-US" sz="1633" b="1" dirty="0">
                <a:latin typeface="Arial Narrow" panose="020B0606020202030204" pitchFamily="34" charset="0"/>
              </a:rPr>
              <a:t>                 &lt;a </a:t>
            </a:r>
            <a:r>
              <a:rPr lang="en-US" sz="1633" b="1" dirty="0" err="1">
                <a:latin typeface="Arial Narrow" panose="020B0606020202030204" pitchFamily="34" charset="0"/>
              </a:rPr>
              <a:t>onclick</a:t>
            </a:r>
            <a:r>
              <a:rPr lang="en-US" sz="1633" b="1" dirty="0">
                <a:latin typeface="Arial Narrow" panose="020B0606020202030204" pitchFamily="34" charset="0"/>
              </a:rPr>
              <a:t>= </a:t>
            </a:r>
            <a:r>
              <a:rPr lang="en-US" sz="1633" b="1" dirty="0">
                <a:solidFill>
                  <a:schemeClr val="accent2"/>
                </a:solidFill>
                <a:latin typeface="Arial Narrow" panose="020B0606020202030204" pitchFamily="34" charset="0"/>
              </a:rPr>
              <a:t>"</a:t>
            </a:r>
            <a:r>
              <a:rPr lang="en-US" sz="1633" b="1" dirty="0" err="1">
                <a:solidFill>
                  <a:schemeClr val="accent2"/>
                </a:solidFill>
                <a:latin typeface="Arial Narrow" panose="020B0606020202030204" pitchFamily="34" charset="0"/>
              </a:rPr>
              <a:t>createAlbum</a:t>
            </a:r>
            <a:r>
              <a:rPr lang="en-US" sz="1633" b="1" dirty="0">
                <a:solidFill>
                  <a:schemeClr val="accent2"/>
                </a:solidFill>
                <a:latin typeface="Arial Narrow" panose="020B0606020202030204" pitchFamily="34" charset="0"/>
              </a:rPr>
              <a:t>(' </a:t>
            </a:r>
            <a:r>
              <a:rPr lang="en-US" sz="1633" b="1" dirty="0">
                <a:solidFill>
                  <a:srgbClr val="FF0000"/>
                </a:solidFill>
                <a:latin typeface="Arial Narrow" panose="020B0606020202030204" pitchFamily="34" charset="0"/>
              </a:rPr>
              <a:t>&amp;#39;);</a:t>
            </a:r>
            <a:r>
              <a:rPr lang="en-US" sz="1633" b="1" dirty="0" err="1">
                <a:solidFill>
                  <a:srgbClr val="FF0000"/>
                </a:solidFill>
                <a:latin typeface="Arial Narrow" panose="020B0606020202030204" pitchFamily="34" charset="0"/>
              </a:rPr>
              <a:t>attackScript</a:t>
            </a:r>
            <a:r>
              <a:rPr lang="en-US" sz="1633" b="1" dirty="0">
                <a:solidFill>
                  <a:srgbClr val="FF0000"/>
                </a:solidFill>
                <a:latin typeface="Arial Narrow" panose="020B0606020202030204" pitchFamily="34" charset="0"/>
              </a:rPr>
              <a:t>();// </a:t>
            </a:r>
            <a:r>
              <a:rPr lang="en-US" sz="1633" b="1" dirty="0">
                <a:solidFill>
                  <a:schemeClr val="accent2"/>
                </a:solidFill>
                <a:latin typeface="Arial Narrow" panose="020B0606020202030204" pitchFamily="34" charset="0"/>
              </a:rPr>
              <a:t>')"&gt;</a:t>
            </a:r>
            <a:r>
              <a:rPr lang="en-GB" sz="1633" b="1" dirty="0">
                <a:solidFill>
                  <a:srgbClr val="FF0000"/>
                </a:solidFill>
                <a:latin typeface="Arial Narrow" panose="020B0606020202030204" pitchFamily="34" charset="0"/>
              </a:rPr>
              <a:t>&amp;#39;);</a:t>
            </a:r>
            <a:r>
              <a:rPr lang="en-GB" sz="1633" b="1" dirty="0" err="1">
                <a:solidFill>
                  <a:srgbClr val="FF0000"/>
                </a:solidFill>
                <a:latin typeface="Arial Narrow" panose="020B0606020202030204" pitchFamily="34" charset="0"/>
              </a:rPr>
              <a:t>attackScript</a:t>
            </a:r>
            <a:r>
              <a:rPr lang="en-GB" sz="1633" b="1" dirty="0">
                <a:solidFill>
                  <a:srgbClr val="FF0000"/>
                </a:solidFill>
                <a:latin typeface="Arial Narrow" panose="020B0606020202030204" pitchFamily="34" charset="0"/>
              </a:rPr>
              <a:t>();//</a:t>
            </a:r>
            <a:r>
              <a:rPr lang="en-GB" sz="1633" b="1" dirty="0">
                <a:latin typeface="Arial Narrow" panose="020B0606020202030204" pitchFamily="34" charset="0"/>
              </a:rPr>
              <a:t>&lt;/a&gt;</a:t>
            </a:r>
          </a:p>
          <a:p>
            <a:pPr marL="0" indent="0">
              <a:buNone/>
              <a:defRPr/>
            </a:pPr>
            <a:r>
              <a:rPr lang="en-GB" sz="1633" dirty="0"/>
              <a:t>The browser </a:t>
            </a:r>
            <a:r>
              <a:rPr lang="en-GB" sz="1633" dirty="0">
                <a:solidFill>
                  <a:schemeClr val="tx1"/>
                </a:solidFill>
              </a:rPr>
              <a:t>HTML-</a:t>
            </a:r>
            <a:r>
              <a:rPr lang="en-GB" sz="1633" i="1" dirty="0" err="1">
                <a:solidFill>
                  <a:schemeClr val="tx1"/>
                </a:solidFill>
              </a:rPr>
              <a:t>unescapes</a:t>
            </a:r>
            <a:r>
              <a:rPr lang="en-GB" sz="1633" dirty="0">
                <a:solidFill>
                  <a:schemeClr val="tx1"/>
                </a:solidFill>
              </a:rPr>
              <a:t> value of </a:t>
            </a:r>
            <a:r>
              <a:rPr lang="en-GB" sz="1633" b="1" dirty="0" err="1">
                <a:solidFill>
                  <a:schemeClr val="tx1"/>
                </a:solidFill>
                <a:latin typeface="Arial Narrow" panose="020B0606020202030204" pitchFamily="34" charset="0"/>
              </a:rPr>
              <a:t>onclick</a:t>
            </a:r>
            <a:r>
              <a:rPr lang="en-GB" sz="1633" dirty="0">
                <a:solidFill>
                  <a:schemeClr val="tx1"/>
                </a:solidFill>
              </a:rPr>
              <a:t> attribute </a:t>
            </a:r>
            <a:r>
              <a:rPr lang="en-GB" sz="1633" dirty="0"/>
              <a:t>before evaluation as JS</a:t>
            </a:r>
          </a:p>
          <a:p>
            <a:pPr marL="0" indent="0">
              <a:lnSpc>
                <a:spcPct val="100000"/>
              </a:lnSpc>
              <a:buNone/>
              <a:defRPr/>
            </a:pPr>
            <a:r>
              <a:rPr lang="en-GB" sz="1633" b="1" dirty="0">
                <a:latin typeface="Arial Narrow" panose="020B0606020202030204" pitchFamily="34" charset="0"/>
              </a:rPr>
              <a:t>                                       </a:t>
            </a:r>
            <a:r>
              <a:rPr lang="en-GB" sz="1633" b="1" dirty="0" err="1">
                <a:solidFill>
                  <a:schemeClr val="tx1"/>
                </a:solidFill>
                <a:latin typeface="Arial Narrow" panose="020B0606020202030204" pitchFamily="34" charset="0"/>
              </a:rPr>
              <a:t>createAlbum</a:t>
            </a:r>
            <a:r>
              <a:rPr lang="en-GB" sz="1633" b="1" dirty="0">
                <a:solidFill>
                  <a:schemeClr val="tx1"/>
                </a:solidFill>
                <a:latin typeface="Arial Narrow" panose="020B0606020202030204" pitchFamily="34" charset="0"/>
              </a:rPr>
              <a:t>(' </a:t>
            </a:r>
            <a:r>
              <a:rPr lang="en-GB" sz="1633" b="1" dirty="0">
                <a:solidFill>
                  <a:srgbClr val="FF0000"/>
                </a:solidFill>
                <a:latin typeface="Arial Narrow" panose="020B0606020202030204" pitchFamily="34" charset="0"/>
              </a:rPr>
              <a:t>'</a:t>
            </a:r>
            <a:r>
              <a:rPr lang="en-GB" sz="1633" b="1" dirty="0">
                <a:latin typeface="Arial Narrow" panose="020B0606020202030204" pitchFamily="34" charset="0"/>
              </a:rPr>
              <a:t>);</a:t>
            </a:r>
            <a:r>
              <a:rPr lang="en-GB" sz="1633" b="1" dirty="0" err="1">
                <a:latin typeface="Arial Narrow" panose="020B0606020202030204" pitchFamily="34" charset="0"/>
              </a:rPr>
              <a:t>attackScript</a:t>
            </a:r>
            <a:r>
              <a:rPr lang="en-GB" sz="1633" b="1" dirty="0">
                <a:latin typeface="Arial Narrow" panose="020B0606020202030204" pitchFamily="34" charset="0"/>
              </a:rPr>
              <a:t>();//')</a:t>
            </a:r>
          </a:p>
          <a:p>
            <a:pPr marL="0" indent="0">
              <a:lnSpc>
                <a:spcPct val="100000"/>
              </a:lnSpc>
              <a:buNone/>
              <a:defRPr/>
            </a:pPr>
            <a:r>
              <a:rPr lang="en-GB" sz="1633" dirty="0"/>
              <a:t>so</a:t>
            </a:r>
            <a:r>
              <a:rPr lang="en-GB" sz="1633" b="1" dirty="0">
                <a:latin typeface="Arial Narrow" panose="020B0606020202030204" pitchFamily="34" charset="0"/>
              </a:rPr>
              <a:t> </a:t>
            </a:r>
            <a:r>
              <a:rPr lang="en-GB" sz="1633" b="1" dirty="0" err="1">
                <a:latin typeface="Arial Narrow" panose="020B0606020202030204" pitchFamily="34" charset="0"/>
              </a:rPr>
              <a:t>attackScript</a:t>
            </a:r>
            <a:r>
              <a:rPr lang="en-GB" sz="1633" b="1" dirty="0">
                <a:latin typeface="Arial Narrow" panose="020B0606020202030204" pitchFamily="34" charset="0"/>
              </a:rPr>
              <a:t>();  </a:t>
            </a:r>
            <a:r>
              <a:rPr lang="en-GB" sz="1633" dirty="0"/>
              <a:t>will be executed</a:t>
            </a:r>
            <a:endParaRPr lang="en-GB" sz="1633" b="1" dirty="0">
              <a:latin typeface="Arial Narrow" panose="020B0606020202030204" pitchFamily="34" charset="0"/>
            </a:endParaRPr>
          </a:p>
        </p:txBody>
      </p:sp>
      <p:sp>
        <p:nvSpPr>
          <p:cNvPr id="71684" name="Tijdelijke aanduiding voor dianummer 3">
            <a:extLst>
              <a:ext uri="{FF2B5EF4-FFF2-40B4-BE49-F238E27FC236}">
                <a16:creationId xmlns:a16="http://schemas.microsoft.com/office/drawing/2014/main" id="{54CE8487-0EC1-7FCC-F878-1894E239351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B4BC0E51-D315-45F1-A16A-CE3CC1D417D6}" type="slidenum">
              <a:rPr lang="en-GB" altLang="nl-NL"/>
              <a:pPr/>
              <a:t>11</a:t>
            </a:fld>
            <a:endParaRPr lang="en-GB" altLang="nl-NL"/>
          </a:p>
        </p:txBody>
      </p:sp>
      <p:sp>
        <p:nvSpPr>
          <p:cNvPr id="5" name="Tekstvak 4">
            <a:extLst>
              <a:ext uri="{FF2B5EF4-FFF2-40B4-BE49-F238E27FC236}">
                <a16:creationId xmlns:a16="http://schemas.microsoft.com/office/drawing/2014/main" id="{A5A4A0E4-DBAD-0A0F-FA0A-91200DE8A75F}"/>
              </a:ext>
            </a:extLst>
          </p:cNvPr>
          <p:cNvSpPr txBox="1"/>
          <p:nvPr/>
        </p:nvSpPr>
        <p:spPr>
          <a:xfrm>
            <a:off x="2195736" y="5704715"/>
            <a:ext cx="6368667" cy="307777"/>
          </a:xfrm>
          <a:prstGeom prst="rect">
            <a:avLst/>
          </a:prstGeom>
          <a:noFill/>
        </p:spPr>
        <p:txBody>
          <a:bodyPr wrap="none">
            <a:spAutoFit/>
          </a:bodyPr>
          <a:lstStyle/>
          <a:p>
            <a:pPr>
              <a:defRPr/>
            </a:pPr>
            <a:r>
              <a:rPr lang="en-GB" sz="1400" dirty="0">
                <a:solidFill>
                  <a:schemeClr val="tx1"/>
                </a:solidFill>
                <a:latin typeface="Arial Rounded MT Bold" panose="020F0704030504030204" pitchFamily="34" charset="0"/>
              </a:rPr>
              <a:t>[Example from Christoph Kern, Securing the Tangled Web, CACM 2014]</a:t>
            </a:r>
          </a:p>
        </p:txBody>
      </p:sp>
    </p:spTree>
    <p:extLst>
      <p:ext uri="{BB962C8B-B14F-4D97-AF65-F5344CB8AC3E}">
        <p14:creationId xmlns:p14="http://schemas.microsoft.com/office/powerpoint/2010/main" val="3871396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el 1">
            <a:extLst>
              <a:ext uri="{FF2B5EF4-FFF2-40B4-BE49-F238E27FC236}">
                <a16:creationId xmlns:a16="http://schemas.microsoft.com/office/drawing/2014/main" id="{B56A5489-B309-33DF-201A-ECA49878C5A3}"/>
              </a:ext>
            </a:extLst>
          </p:cNvPr>
          <p:cNvSpPr>
            <a:spLocks noGrp="1"/>
          </p:cNvSpPr>
          <p:nvPr>
            <p:ph type="title"/>
          </p:nvPr>
        </p:nvSpPr>
        <p:spPr/>
        <p:txBody>
          <a:bodyPr/>
          <a:lstStyle/>
          <a:p>
            <a:r>
              <a:rPr lang="en-US" altLang="en-US" sz="2400" dirty="0"/>
              <a:t>Preventing DOM-based XSS</a:t>
            </a:r>
            <a:endParaRPr lang="en-GB" altLang="en-US" sz="2400" dirty="0"/>
          </a:p>
        </p:txBody>
      </p:sp>
      <p:sp>
        <p:nvSpPr>
          <p:cNvPr id="21507" name="Tijdelijke aanduiding voor inhoud 2">
            <a:extLst>
              <a:ext uri="{FF2B5EF4-FFF2-40B4-BE49-F238E27FC236}">
                <a16:creationId xmlns:a16="http://schemas.microsoft.com/office/drawing/2014/main" id="{8A3E58C3-ADAA-1653-983B-AB29B53B9DFF}"/>
              </a:ext>
            </a:extLst>
          </p:cNvPr>
          <p:cNvSpPr>
            <a:spLocks noGrp="1"/>
          </p:cNvSpPr>
          <p:nvPr>
            <p:ph idx="1"/>
          </p:nvPr>
        </p:nvSpPr>
        <p:spPr>
          <a:xfrm>
            <a:off x="611560" y="1124745"/>
            <a:ext cx="7761288" cy="4960144"/>
          </a:xfrm>
        </p:spPr>
        <p:txBody>
          <a:bodyPr/>
          <a:lstStyle/>
          <a:p>
            <a:pPr marL="0" indent="0">
              <a:lnSpc>
                <a:spcPct val="100000"/>
              </a:lnSpc>
              <a:buNone/>
              <a:defRPr/>
            </a:pPr>
            <a:r>
              <a:rPr lang="en-GB" altLang="en-US" sz="1800" dirty="0"/>
              <a:t>Writing JavaScript code that properly validates and encodes user input is hard!</a:t>
            </a:r>
          </a:p>
          <a:p>
            <a:pPr marL="400050" lvl="1" indent="0">
              <a:lnSpc>
                <a:spcPct val="100000"/>
              </a:lnSpc>
              <a:buNone/>
              <a:defRPr/>
            </a:pPr>
            <a:r>
              <a:rPr lang="en-GB" altLang="en-US" sz="1600" dirty="0"/>
              <a:t>Modern web pages use a </a:t>
            </a:r>
            <a:r>
              <a:rPr lang="en-GB" altLang="en-US" sz="1600" i="1" dirty="0"/>
              <a:t>LOT </a:t>
            </a:r>
            <a:r>
              <a:rPr lang="en-GB" altLang="en-US" sz="1600" dirty="0"/>
              <a:t> of client side JS code, using large libraries, to provide fancy webpages</a:t>
            </a:r>
          </a:p>
          <a:p>
            <a:pPr marL="400050" lvl="1" indent="0">
              <a:lnSpc>
                <a:spcPct val="100000"/>
              </a:lnSpc>
              <a:buNone/>
              <a:defRPr/>
            </a:pPr>
            <a:r>
              <a:rPr lang="en-GB" altLang="en-US" sz="1600" dirty="0"/>
              <a:t> </a:t>
            </a:r>
            <a:endParaRPr lang="en-GB" altLang="en-US" sz="1800" dirty="0"/>
          </a:p>
          <a:p>
            <a:pPr marL="0" indent="0">
              <a:lnSpc>
                <a:spcPct val="100000"/>
              </a:lnSpc>
              <a:buNone/>
              <a:defRPr/>
            </a:pPr>
            <a:endParaRPr lang="en-GB" altLang="en-US" sz="1800" dirty="0"/>
          </a:p>
          <a:p>
            <a:pPr marL="0" indent="0">
              <a:lnSpc>
                <a:spcPct val="100000"/>
              </a:lnSpc>
              <a:buNone/>
              <a:defRPr/>
            </a:pPr>
            <a:r>
              <a:rPr lang="en-GB" altLang="en-US" sz="1800" dirty="0"/>
              <a:t>The DOM API methods take </a:t>
            </a:r>
            <a:r>
              <a:rPr lang="en-GB" altLang="en-US" sz="1800" dirty="0">
                <a:solidFill>
                  <a:srgbClr val="FF0000"/>
                </a:solidFill>
              </a:rPr>
              <a:t>strings</a:t>
            </a:r>
            <a:r>
              <a:rPr lang="en-GB" altLang="en-US" sz="1800" dirty="0"/>
              <a:t> as arguments, but for these strings it is hard to trace  </a:t>
            </a:r>
          </a:p>
          <a:p>
            <a:pPr>
              <a:lnSpc>
                <a:spcPct val="100000"/>
              </a:lnSpc>
              <a:defRPr/>
            </a:pPr>
            <a:r>
              <a:rPr lang="en-GB" altLang="en-US" sz="1800" dirty="0">
                <a:solidFill>
                  <a:srgbClr val="339933"/>
                </a:solidFill>
              </a:rPr>
              <a:t>where they come from? (are they user input?) </a:t>
            </a:r>
          </a:p>
          <a:p>
            <a:pPr>
              <a:lnSpc>
                <a:spcPct val="100000"/>
              </a:lnSpc>
              <a:defRPr/>
            </a:pPr>
            <a:r>
              <a:rPr lang="en-GB" altLang="en-US" sz="1800" dirty="0">
                <a:solidFill>
                  <a:srgbClr val="339933"/>
                </a:solidFill>
              </a:rPr>
              <a:t>have they been validated? if so, how exactly? </a:t>
            </a:r>
          </a:p>
          <a:p>
            <a:pPr>
              <a:lnSpc>
                <a:spcPct val="100000"/>
              </a:lnSpc>
              <a:defRPr/>
            </a:pPr>
            <a:r>
              <a:rPr lang="en-GB" altLang="en-US" sz="1800" dirty="0">
                <a:solidFill>
                  <a:srgbClr val="339933"/>
                </a:solidFill>
              </a:rPr>
              <a:t>have been encoded? and if so, how </a:t>
            </a:r>
            <a:r>
              <a:rPr lang="en-GB" altLang="en-US" sz="1800" dirty="0" err="1">
                <a:solidFill>
                  <a:srgbClr val="339933"/>
                </a:solidFill>
              </a:rPr>
              <a:t>exacty</a:t>
            </a:r>
            <a:r>
              <a:rPr lang="en-GB" altLang="en-US" sz="1800" dirty="0">
                <a:solidFill>
                  <a:srgbClr val="339933"/>
                </a:solidFill>
              </a:rPr>
              <a:t>?</a:t>
            </a:r>
          </a:p>
          <a:p>
            <a:pPr marL="0" indent="0">
              <a:lnSpc>
                <a:spcPct val="100000"/>
              </a:lnSpc>
              <a:buNone/>
              <a:defRPr/>
            </a:pPr>
            <a:endParaRPr lang="en-GB" altLang="en-US" sz="1800" dirty="0"/>
          </a:p>
          <a:p>
            <a:pPr marL="0" indent="0">
              <a:lnSpc>
                <a:spcPct val="100000"/>
              </a:lnSpc>
              <a:buNone/>
              <a:defRPr/>
            </a:pPr>
            <a:r>
              <a:rPr lang="en-GB" altLang="en-US" sz="1800" dirty="0">
                <a:solidFill>
                  <a:schemeClr val="tx1"/>
                </a:solidFill>
              </a:rPr>
              <a:t>Here we can use the safe builder approach!</a:t>
            </a:r>
          </a:p>
          <a:p>
            <a:pPr>
              <a:lnSpc>
                <a:spcPct val="100000"/>
              </a:lnSpc>
              <a:defRPr/>
            </a:pPr>
            <a:endParaRPr lang="en-GB" altLang="en-US" sz="1800" dirty="0"/>
          </a:p>
          <a:p>
            <a:pPr marL="0" indent="0">
              <a:lnSpc>
                <a:spcPct val="100000"/>
              </a:lnSpc>
              <a:buNone/>
              <a:defRPr/>
            </a:pPr>
            <a:r>
              <a:rPr lang="en-US" altLang="en-US" sz="1800" dirty="0">
                <a:solidFill>
                  <a:schemeClr val="tx1"/>
                </a:solidFill>
              </a:rPr>
              <a:t> </a:t>
            </a:r>
            <a:endParaRPr lang="en-GB" altLang="en-US" sz="1451" dirty="0"/>
          </a:p>
        </p:txBody>
      </p:sp>
      <p:sp>
        <p:nvSpPr>
          <p:cNvPr id="74756" name="Tijdelijke aanduiding voor dianummer 3">
            <a:extLst>
              <a:ext uri="{FF2B5EF4-FFF2-40B4-BE49-F238E27FC236}">
                <a16:creationId xmlns:a16="http://schemas.microsoft.com/office/drawing/2014/main" id="{83E24935-90B6-7657-E4A7-CFD4BCD76AB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C6D31DAA-3625-4737-8B21-01FD7D1D5F15}" type="slidenum">
              <a:rPr lang="en-US" altLang="nl-NL">
                <a:ea typeface="DejaVu Sans"/>
                <a:cs typeface="DejaVu Sans"/>
              </a:rPr>
              <a:pPr/>
              <a:t>12</a:t>
            </a:fld>
            <a:endParaRPr lang="en-US" altLang="nl-NL">
              <a:ea typeface="DejaVu Sans"/>
              <a:cs typeface="DejaVu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el 1">
            <a:extLst>
              <a:ext uri="{FF2B5EF4-FFF2-40B4-BE49-F238E27FC236}">
                <a16:creationId xmlns:a16="http://schemas.microsoft.com/office/drawing/2014/main" id="{B56A5489-B309-33DF-201A-ECA49878C5A3}"/>
              </a:ext>
            </a:extLst>
          </p:cNvPr>
          <p:cNvSpPr>
            <a:spLocks noGrp="1"/>
          </p:cNvSpPr>
          <p:nvPr>
            <p:ph type="title"/>
          </p:nvPr>
        </p:nvSpPr>
        <p:spPr>
          <a:xfrm>
            <a:off x="685800" y="276225"/>
            <a:ext cx="7761288" cy="845345"/>
          </a:xfrm>
        </p:spPr>
        <p:txBody>
          <a:bodyPr/>
          <a:lstStyle/>
          <a:p>
            <a:r>
              <a:rPr lang="da-DK" altLang="en-US" sz="2400" dirty="0"/>
              <a:t> API hardening for the DOM API </a:t>
            </a:r>
            <a:r>
              <a:rPr lang="da-DK" altLang="en-US" sz="2000" dirty="0"/>
              <a:t>(aka Trusted Types)</a:t>
            </a:r>
            <a:endParaRPr lang="en-GB" altLang="en-US" sz="2400" dirty="0"/>
          </a:p>
        </p:txBody>
      </p:sp>
      <p:sp>
        <p:nvSpPr>
          <p:cNvPr id="21507" name="Tijdelijke aanduiding voor inhoud 2">
            <a:extLst>
              <a:ext uri="{FF2B5EF4-FFF2-40B4-BE49-F238E27FC236}">
                <a16:creationId xmlns:a16="http://schemas.microsoft.com/office/drawing/2014/main" id="{8A3E58C3-ADAA-1653-983B-AB29B53B9DFF}"/>
              </a:ext>
            </a:extLst>
          </p:cNvPr>
          <p:cNvSpPr>
            <a:spLocks noGrp="1"/>
          </p:cNvSpPr>
          <p:nvPr>
            <p:ph idx="1"/>
          </p:nvPr>
        </p:nvSpPr>
        <p:spPr>
          <a:xfrm>
            <a:off x="685800" y="1124745"/>
            <a:ext cx="7918648" cy="4960144"/>
          </a:xfrm>
        </p:spPr>
        <p:txBody>
          <a:bodyPr/>
          <a:lstStyle/>
          <a:p>
            <a:pPr marL="0" indent="0">
              <a:lnSpc>
                <a:spcPct val="100000"/>
              </a:lnSpc>
              <a:buNone/>
              <a:defRPr/>
            </a:pPr>
            <a:r>
              <a:rPr lang="en-GB" altLang="en-US" sz="1800" dirty="0">
                <a:solidFill>
                  <a:schemeClr val="accent2"/>
                </a:solidFill>
              </a:rPr>
              <a:t>Safe builder approach </a:t>
            </a:r>
            <a:r>
              <a:rPr lang="en-GB" altLang="en-US" sz="1800" dirty="0">
                <a:solidFill>
                  <a:schemeClr val="tx1"/>
                </a:solidFill>
              </a:rPr>
              <a:t>for JavaScript &amp; DOM API</a:t>
            </a:r>
          </a:p>
          <a:p>
            <a:pPr>
              <a:lnSpc>
                <a:spcPct val="100000"/>
              </a:lnSpc>
              <a:defRPr/>
            </a:pPr>
            <a:r>
              <a:rPr lang="en-GB" altLang="en-US" sz="1800" dirty="0">
                <a:solidFill>
                  <a:schemeClr val="tx1"/>
                </a:solidFill>
              </a:rPr>
              <a:t>use TypeScript rather than JavaScript</a:t>
            </a:r>
          </a:p>
          <a:p>
            <a:pPr>
              <a:lnSpc>
                <a:spcPct val="100000"/>
              </a:lnSpc>
              <a:defRPr/>
            </a:pPr>
            <a:r>
              <a:rPr lang="en-GB" altLang="en-US" sz="1800" dirty="0">
                <a:solidFill>
                  <a:schemeClr val="tx1"/>
                </a:solidFill>
              </a:rPr>
              <a:t>use  different types instead of just </a:t>
            </a:r>
            <a:r>
              <a:rPr lang="en-GB" altLang="en-US" sz="1800" b="1" dirty="0">
                <a:solidFill>
                  <a:srgbClr val="FF0000"/>
                </a:solidFill>
                <a:latin typeface="Arial Narrow" panose="020B0606020202030204" pitchFamily="34" charset="0"/>
              </a:rPr>
              <a:t>String</a:t>
            </a:r>
            <a:r>
              <a:rPr lang="en-GB" altLang="en-US" sz="1800" dirty="0">
                <a:solidFill>
                  <a:schemeClr val="tx1"/>
                </a:solidFill>
              </a:rPr>
              <a:t>,                                                   </a:t>
            </a:r>
            <a:r>
              <a:rPr lang="en-GB" altLang="en-US" sz="1600" dirty="0">
                <a:solidFill>
                  <a:schemeClr val="tx1"/>
                </a:solidFill>
              </a:rPr>
              <a:t>e.g. </a:t>
            </a:r>
            <a:r>
              <a:rPr lang="en-GB" altLang="en-US" sz="1800" b="1" dirty="0" err="1">
                <a:solidFill>
                  <a:srgbClr val="009900"/>
                </a:solidFill>
                <a:latin typeface="Arial Narrow" panose="020B0606020202030204" pitchFamily="34" charset="0"/>
                <a:cs typeface="Courier New" panose="02070309020205020404" pitchFamily="49" charset="0"/>
              </a:rPr>
              <a:t>TrustedHtml</a:t>
            </a:r>
            <a:r>
              <a:rPr lang="en-GB" altLang="en-US" sz="1800" b="1" dirty="0">
                <a:solidFill>
                  <a:srgbClr val="009900"/>
                </a:solidFill>
                <a:latin typeface="Arial Narrow" panose="020B0606020202030204" pitchFamily="34" charset="0"/>
                <a:cs typeface="Courier New" panose="02070309020205020404" pitchFamily="49" charset="0"/>
              </a:rPr>
              <a:t>, </a:t>
            </a:r>
            <a:r>
              <a:rPr lang="en-GB" altLang="en-US" sz="1800" b="1" dirty="0" err="1">
                <a:solidFill>
                  <a:srgbClr val="009900"/>
                </a:solidFill>
                <a:latin typeface="Arial Narrow" panose="020B0606020202030204" pitchFamily="34" charset="0"/>
                <a:cs typeface="Courier New" panose="02070309020205020404" pitchFamily="49" charset="0"/>
              </a:rPr>
              <a:t>TrustedJavaScript</a:t>
            </a:r>
            <a:r>
              <a:rPr lang="en-GB" altLang="en-US" sz="1800" b="1" dirty="0">
                <a:solidFill>
                  <a:srgbClr val="009900"/>
                </a:solidFill>
                <a:latin typeface="Arial Narrow" panose="020B0606020202030204" pitchFamily="34" charset="0"/>
                <a:cs typeface="Courier New" panose="02070309020205020404" pitchFamily="49" charset="0"/>
              </a:rPr>
              <a:t>, </a:t>
            </a:r>
            <a:r>
              <a:rPr lang="en-GB" altLang="en-US" sz="1800" b="1" dirty="0" err="1">
                <a:solidFill>
                  <a:srgbClr val="009900"/>
                </a:solidFill>
                <a:latin typeface="Arial Narrow" panose="020B0606020202030204" pitchFamily="34" charset="0"/>
                <a:cs typeface="Courier New" panose="02070309020205020404" pitchFamily="49" charset="0"/>
              </a:rPr>
              <a:t>TrustedUrl</a:t>
            </a:r>
            <a:r>
              <a:rPr lang="en-GB" altLang="en-US" sz="1800" b="1" dirty="0">
                <a:solidFill>
                  <a:srgbClr val="009900"/>
                </a:solidFill>
                <a:latin typeface="Arial Narrow" panose="020B0606020202030204" pitchFamily="34" charset="0"/>
                <a:cs typeface="Courier New" panose="02070309020205020404" pitchFamily="49" charset="0"/>
              </a:rPr>
              <a:t>, </a:t>
            </a:r>
            <a:r>
              <a:rPr lang="en-GB" altLang="en-US" sz="1800" b="1" dirty="0" err="1">
                <a:solidFill>
                  <a:srgbClr val="009900"/>
                </a:solidFill>
                <a:latin typeface="Arial Narrow" panose="020B0606020202030204" pitchFamily="34" charset="0"/>
                <a:cs typeface="Courier New" panose="02070309020205020404" pitchFamily="49" charset="0"/>
              </a:rPr>
              <a:t>TrustedScriptUrl</a:t>
            </a:r>
            <a:r>
              <a:rPr lang="en-GB" altLang="en-US" sz="1800" b="1" dirty="0">
                <a:solidFill>
                  <a:srgbClr val="009900"/>
                </a:solidFill>
                <a:latin typeface="Arial Narrow" panose="020B0606020202030204" pitchFamily="34" charset="0"/>
                <a:cs typeface="Courier New" panose="02070309020205020404" pitchFamily="49" charset="0"/>
              </a:rPr>
              <a:t> …</a:t>
            </a:r>
            <a:endParaRPr lang="en-GB" altLang="en-US" sz="1800" dirty="0">
              <a:solidFill>
                <a:schemeClr val="tx1"/>
              </a:solidFill>
              <a:latin typeface="Arial Narrow" panose="020B0606020202030204" pitchFamily="34" charset="0"/>
            </a:endParaRPr>
          </a:p>
          <a:p>
            <a:pPr>
              <a:lnSpc>
                <a:spcPct val="100000"/>
              </a:lnSpc>
              <a:defRPr/>
            </a:pPr>
            <a:r>
              <a:rPr lang="en-GB" altLang="en-US" sz="1800" dirty="0">
                <a:solidFill>
                  <a:schemeClr val="tx1"/>
                </a:solidFill>
              </a:rPr>
              <a:t>replace string-based DOM API with new typed API where operations  take the right 'safe' type as parameter</a:t>
            </a:r>
          </a:p>
          <a:p>
            <a:pPr lvl="1">
              <a:lnSpc>
                <a:spcPct val="100000"/>
              </a:lnSpc>
              <a:defRPr/>
            </a:pPr>
            <a:r>
              <a:rPr lang="en-GB" altLang="en-US" sz="1800" dirty="0" err="1">
                <a:solidFill>
                  <a:schemeClr val="tx1"/>
                </a:solidFill>
              </a:rPr>
              <a:t>eg</a:t>
            </a:r>
            <a:r>
              <a:rPr lang="en-GB" altLang="en-US" sz="1800" dirty="0">
                <a:solidFill>
                  <a:schemeClr val="tx1"/>
                </a:solidFill>
              </a:rPr>
              <a:t> </a:t>
            </a:r>
            <a:r>
              <a:rPr lang="en-GB" altLang="nl-NL" sz="1800" b="1" dirty="0">
                <a:solidFill>
                  <a:srgbClr val="7030A0"/>
                </a:solidFill>
                <a:latin typeface="Arial Narrow" panose="020B0606020202030204" pitchFamily="34" charset="0"/>
              </a:rPr>
              <a:t> </a:t>
            </a:r>
            <a:r>
              <a:rPr lang="en-GB" altLang="nl-NL" sz="1800" b="1" dirty="0" err="1">
                <a:solidFill>
                  <a:schemeClr val="tx2"/>
                </a:solidFill>
                <a:latin typeface="Arial Narrow" panose="020B0606020202030204" pitchFamily="34" charset="0"/>
              </a:rPr>
              <a:t>innerHTML</a:t>
            </a:r>
            <a:r>
              <a:rPr lang="en-GB" altLang="nl-NL" sz="1800" b="1" dirty="0">
                <a:solidFill>
                  <a:srgbClr val="7030A0"/>
                </a:solidFill>
                <a:latin typeface="Arial Narrow" panose="020B0606020202030204" pitchFamily="34" charset="0"/>
              </a:rPr>
              <a:t> </a:t>
            </a:r>
            <a:r>
              <a:rPr lang="en-GB" altLang="en-US" sz="1800" dirty="0">
                <a:solidFill>
                  <a:schemeClr val="tx2"/>
                </a:solidFill>
                <a:cs typeface="Courier New" panose="02070309020205020404" pitchFamily="49" charset="0"/>
              </a:rPr>
              <a:t>takes </a:t>
            </a:r>
            <a:r>
              <a:rPr lang="en-GB" altLang="en-US" sz="1800" b="1" dirty="0" err="1">
                <a:solidFill>
                  <a:srgbClr val="009900"/>
                </a:solidFill>
                <a:latin typeface="Arial Narrow" panose="020B0606020202030204" pitchFamily="34" charset="0"/>
                <a:cs typeface="Courier New" panose="02070309020205020404" pitchFamily="49" charset="0"/>
              </a:rPr>
              <a:t>TrustedHtml</a:t>
            </a:r>
            <a:r>
              <a:rPr lang="en-GB" altLang="en-US" sz="1800" dirty="0">
                <a:solidFill>
                  <a:schemeClr val="tx2"/>
                </a:solidFill>
                <a:cs typeface="Courier New" panose="02070309020205020404" pitchFamily="49" charset="0"/>
              </a:rPr>
              <a:t> instead of a </a:t>
            </a:r>
            <a:r>
              <a:rPr lang="en-GB" altLang="en-US" sz="1800" b="1" dirty="0">
                <a:solidFill>
                  <a:srgbClr val="FF0000"/>
                </a:solidFill>
                <a:latin typeface="Arial Narrow" panose="020B0606020202030204" pitchFamily="34" charset="0"/>
                <a:cs typeface="Courier New" panose="02070309020205020404" pitchFamily="49" charset="0"/>
              </a:rPr>
              <a:t>String</a:t>
            </a:r>
          </a:p>
          <a:p>
            <a:pPr>
              <a:lnSpc>
                <a:spcPct val="100000"/>
              </a:lnSpc>
              <a:defRPr/>
            </a:pPr>
            <a:endParaRPr lang="en-GB" altLang="en-US" sz="1800" dirty="0"/>
          </a:p>
          <a:p>
            <a:pPr marL="300426" indent="-285750">
              <a:lnSpc>
                <a:spcPct val="100000"/>
              </a:lnSpc>
              <a:defRPr/>
            </a:pPr>
            <a:r>
              <a:rPr lang="en-GB" altLang="en-US" sz="1800" dirty="0"/>
              <a:t>Typing guarantees proper escaping &amp; validation </a:t>
            </a:r>
            <a:r>
              <a:rPr lang="en-GB" altLang="en-US" sz="1800" b="1" dirty="0">
                <a:sym typeface="Wingdings" panose="05000000000000000000" pitchFamily="2" charset="2"/>
              </a:rPr>
              <a:t></a:t>
            </a:r>
          </a:p>
          <a:p>
            <a:pPr marL="700476" lvl="1">
              <a:lnSpc>
                <a:spcPct val="100000"/>
              </a:lnSpc>
              <a:defRPr/>
            </a:pPr>
            <a:r>
              <a:rPr lang="en-GB" altLang="en-US" sz="1600" dirty="0">
                <a:sym typeface="Wingdings" panose="05000000000000000000" pitchFamily="2" charset="2"/>
              </a:rPr>
              <a:t>This is checked statically</a:t>
            </a:r>
          </a:p>
          <a:p>
            <a:pPr marL="300426" indent="-285750">
              <a:lnSpc>
                <a:spcPct val="100000"/>
              </a:lnSpc>
              <a:defRPr/>
            </a:pPr>
            <a:r>
              <a:rPr lang="en-GB" altLang="en-US" sz="1800" dirty="0">
                <a:sym typeface="Wingdings" panose="05000000000000000000" pitchFamily="2" charset="2"/>
              </a:rPr>
              <a:t>DOM API must be replaced &amp; all JS code needs to be rewritten </a:t>
            </a:r>
            <a:r>
              <a:rPr lang="en-GB" altLang="en-US" sz="1800" b="1" dirty="0">
                <a:sym typeface="Wingdings" panose="05000000000000000000" pitchFamily="2" charset="2"/>
              </a:rPr>
              <a:t></a:t>
            </a:r>
          </a:p>
          <a:p>
            <a:pPr marL="14676" indent="0">
              <a:lnSpc>
                <a:spcPct val="100000"/>
              </a:lnSpc>
              <a:buNone/>
              <a:defRPr/>
            </a:pPr>
            <a:r>
              <a:rPr lang="en-GB" altLang="en-US" sz="1800" dirty="0">
                <a:sym typeface="Wingdings" panose="05000000000000000000" pitchFamily="2" charset="2"/>
              </a:rPr>
              <a:t>           </a:t>
            </a:r>
            <a:r>
              <a:rPr lang="en-GB" altLang="en-US" sz="1600" dirty="0">
                <a:sym typeface="Wingdings" panose="05000000000000000000" pitchFamily="2" charset="2"/>
              </a:rPr>
              <a:t>but ... this can be done incrementally, using old &amp; new APIs side by side</a:t>
            </a:r>
            <a:endParaRPr lang="en-GB" altLang="en-US" sz="1800" dirty="0"/>
          </a:p>
          <a:p>
            <a:pPr marL="51841" indent="0">
              <a:lnSpc>
                <a:spcPct val="100000"/>
              </a:lnSpc>
              <a:buNone/>
              <a:defRPr/>
            </a:pPr>
            <a:endParaRPr lang="en-GB" altLang="en-US" sz="1600" dirty="0">
              <a:solidFill>
                <a:schemeClr val="tx1"/>
              </a:solidFill>
            </a:endParaRPr>
          </a:p>
          <a:p>
            <a:pPr marL="51841" indent="0">
              <a:lnSpc>
                <a:spcPct val="100000"/>
              </a:lnSpc>
              <a:buNone/>
              <a:defRPr/>
            </a:pPr>
            <a:r>
              <a:rPr lang="en-GB" altLang="en-US" sz="1400" dirty="0">
                <a:solidFill>
                  <a:schemeClr val="tx1"/>
                </a:solidFill>
              </a:rPr>
              <a:t>[</a:t>
            </a:r>
            <a:r>
              <a:rPr lang="en-US" sz="1400" dirty="0">
                <a:solidFill>
                  <a:schemeClr val="tx1"/>
                </a:solidFill>
              </a:rPr>
              <a:t>https://github.com/WICG/trusted-types] </a:t>
            </a:r>
          </a:p>
          <a:p>
            <a:pPr marL="51841" indent="0">
              <a:lnSpc>
                <a:spcPct val="100000"/>
              </a:lnSpc>
              <a:buNone/>
              <a:defRPr/>
            </a:pPr>
            <a:r>
              <a:rPr lang="en-GB" altLang="en-US" sz="1400" dirty="0"/>
              <a:t>[Released as a Chrome browser feature in 2019</a:t>
            </a:r>
          </a:p>
          <a:p>
            <a:pPr marL="414726" lvl="1" indent="0">
              <a:lnSpc>
                <a:spcPct val="100000"/>
              </a:lnSpc>
              <a:buNone/>
              <a:defRPr/>
            </a:pPr>
            <a:r>
              <a:rPr lang="en-GB" altLang="en-US" sz="1400" dirty="0"/>
              <a:t>    https://developers.google.com/web/updates/2019/02/trusted-types]              </a:t>
            </a:r>
          </a:p>
        </p:txBody>
      </p:sp>
      <p:sp>
        <p:nvSpPr>
          <p:cNvPr id="74756" name="Tijdelijke aanduiding voor dianummer 3">
            <a:extLst>
              <a:ext uri="{FF2B5EF4-FFF2-40B4-BE49-F238E27FC236}">
                <a16:creationId xmlns:a16="http://schemas.microsoft.com/office/drawing/2014/main" id="{83E24935-90B6-7657-E4A7-CFD4BCD76AB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C6D31DAA-3625-4737-8B21-01FD7D1D5F15}" type="slidenum">
              <a:rPr lang="en-US" altLang="nl-NL">
                <a:ea typeface="DejaVu Sans"/>
                <a:cs typeface="DejaVu Sans"/>
              </a:rPr>
              <a:pPr/>
              <a:t>13</a:t>
            </a:fld>
            <a:endParaRPr lang="en-US" altLang="nl-NL">
              <a:ea typeface="DejaVu Sans"/>
              <a:cs typeface="DejaVu Sans"/>
            </a:endParaRPr>
          </a:p>
        </p:txBody>
      </p:sp>
    </p:spTree>
    <p:extLst>
      <p:ext uri="{BB962C8B-B14F-4D97-AF65-F5344CB8AC3E}">
        <p14:creationId xmlns:p14="http://schemas.microsoft.com/office/powerpoint/2010/main" val="403874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507">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507">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507">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50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el 1">
            <a:extLst>
              <a:ext uri="{FF2B5EF4-FFF2-40B4-BE49-F238E27FC236}">
                <a16:creationId xmlns:a16="http://schemas.microsoft.com/office/drawing/2014/main" id="{B56A5489-B309-33DF-201A-ECA49878C5A3}"/>
              </a:ext>
            </a:extLst>
          </p:cNvPr>
          <p:cNvSpPr>
            <a:spLocks noGrp="1"/>
          </p:cNvSpPr>
          <p:nvPr>
            <p:ph type="title"/>
          </p:nvPr>
        </p:nvSpPr>
        <p:spPr/>
        <p:txBody>
          <a:bodyPr/>
          <a:lstStyle/>
          <a:p>
            <a:r>
              <a:rPr lang="en-GB" altLang="en-US" sz="2400" dirty="0"/>
              <a:t> Custom tweaks </a:t>
            </a:r>
            <a:r>
              <a:rPr lang="da-DK" altLang="en-US" sz="2400" dirty="0"/>
              <a:t>  </a:t>
            </a:r>
            <a:endParaRPr lang="en-GB" altLang="en-US" sz="2400" dirty="0"/>
          </a:p>
        </p:txBody>
      </p:sp>
      <p:sp>
        <p:nvSpPr>
          <p:cNvPr id="21507" name="Tijdelijke aanduiding voor inhoud 2">
            <a:extLst>
              <a:ext uri="{FF2B5EF4-FFF2-40B4-BE49-F238E27FC236}">
                <a16:creationId xmlns:a16="http://schemas.microsoft.com/office/drawing/2014/main" id="{8A3E58C3-ADAA-1653-983B-AB29B53B9DFF}"/>
              </a:ext>
            </a:extLst>
          </p:cNvPr>
          <p:cNvSpPr>
            <a:spLocks noGrp="1"/>
          </p:cNvSpPr>
          <p:nvPr>
            <p:ph idx="1"/>
          </p:nvPr>
        </p:nvSpPr>
        <p:spPr/>
        <p:txBody>
          <a:bodyPr/>
          <a:lstStyle/>
          <a:p>
            <a:pPr marL="0" indent="0">
              <a:lnSpc>
                <a:spcPct val="100000"/>
              </a:lnSpc>
              <a:buNone/>
              <a:defRPr/>
            </a:pPr>
            <a:r>
              <a:rPr lang="en-GB" altLang="en-US" sz="1800" dirty="0">
                <a:solidFill>
                  <a:schemeClr val="tx1"/>
                </a:solidFill>
              </a:rPr>
              <a:t>The Trusted Types / API hardening approach can be customised/extended to specific application:</a:t>
            </a:r>
          </a:p>
          <a:p>
            <a:pPr lvl="1">
              <a:lnSpc>
                <a:spcPct val="100000"/>
              </a:lnSpc>
              <a:buFont typeface="Arial" panose="020B0604020202020204" pitchFamily="34" charset="0"/>
              <a:buChar char="•"/>
              <a:defRPr/>
            </a:pPr>
            <a:endParaRPr lang="en-GB" altLang="en-US" sz="1600" dirty="0">
              <a:solidFill>
                <a:schemeClr val="tx1"/>
              </a:solidFill>
            </a:endParaRPr>
          </a:p>
          <a:p>
            <a:pPr marL="457200" lvl="1" indent="0">
              <a:lnSpc>
                <a:spcPct val="100000"/>
              </a:lnSpc>
              <a:buNone/>
              <a:defRPr/>
            </a:pPr>
            <a:r>
              <a:rPr lang="en-GB" altLang="en-US" sz="1800" dirty="0">
                <a:solidFill>
                  <a:schemeClr val="tx1"/>
                </a:solidFill>
              </a:rPr>
              <a:t>For example, Brightspace allows a restricted set of HTML tags in forum postings.        </a:t>
            </a:r>
          </a:p>
          <a:p>
            <a:pPr marL="457200" lvl="1" indent="0">
              <a:lnSpc>
                <a:spcPct val="100000"/>
              </a:lnSpc>
              <a:buNone/>
              <a:defRPr/>
            </a:pPr>
            <a:r>
              <a:rPr lang="en-GB" altLang="en-US" sz="1600" dirty="0">
                <a:solidFill>
                  <a:schemeClr val="tx1"/>
                </a:solidFill>
              </a:rPr>
              <a:t>                                                                                                                                           </a:t>
            </a:r>
            <a:r>
              <a:rPr lang="en-GB" altLang="en-US" sz="1800" dirty="0">
                <a:solidFill>
                  <a:schemeClr val="tx1"/>
                </a:solidFill>
              </a:rPr>
              <a:t>To do this we would introduce </a:t>
            </a:r>
          </a:p>
          <a:p>
            <a:pPr lvl="1">
              <a:lnSpc>
                <a:spcPct val="100000"/>
              </a:lnSpc>
              <a:defRPr/>
            </a:pPr>
            <a:r>
              <a:rPr lang="en-GB" altLang="en-US" sz="1800" dirty="0">
                <a:solidFill>
                  <a:schemeClr val="tx1"/>
                </a:solidFill>
              </a:rPr>
              <a:t>introduce a custom type, </a:t>
            </a:r>
            <a:r>
              <a:rPr lang="en-GB" altLang="en-US" sz="1800" b="1" dirty="0" err="1">
                <a:solidFill>
                  <a:srgbClr val="339933"/>
                </a:solidFill>
                <a:latin typeface="Arial Narrow" panose="020B0606020202030204" pitchFamily="34" charset="0"/>
              </a:rPr>
              <a:t>SafeForumPosting</a:t>
            </a:r>
            <a:r>
              <a:rPr lang="en-GB" altLang="en-US" sz="1800" dirty="0">
                <a:solidFill>
                  <a:schemeClr val="tx1"/>
                </a:solidFill>
              </a:rPr>
              <a:t>, </a:t>
            </a:r>
          </a:p>
          <a:p>
            <a:pPr lvl="1">
              <a:lnSpc>
                <a:spcPct val="100000"/>
              </a:lnSpc>
              <a:defRPr/>
            </a:pPr>
            <a:r>
              <a:rPr lang="en-GB" altLang="en-US" sz="1800" dirty="0">
                <a:solidFill>
                  <a:schemeClr val="tx1"/>
                </a:solidFill>
              </a:rPr>
              <a:t>specify which functions require input of this type  </a:t>
            </a:r>
          </a:p>
          <a:p>
            <a:pPr lvl="1">
              <a:lnSpc>
                <a:spcPct val="100000"/>
              </a:lnSpc>
              <a:defRPr/>
            </a:pPr>
            <a:r>
              <a:rPr lang="en-GB" altLang="en-US" sz="1800" dirty="0">
                <a:solidFill>
                  <a:schemeClr val="tx1"/>
                </a:solidFill>
              </a:rPr>
              <a:t>define custom operations to generate data of this type, </a:t>
            </a:r>
          </a:p>
          <a:p>
            <a:pPr marL="914400" lvl="2" indent="0">
              <a:lnSpc>
                <a:spcPct val="100000"/>
              </a:lnSpc>
              <a:buNone/>
              <a:defRPr/>
            </a:pPr>
            <a:r>
              <a:rPr lang="en-GB" altLang="en-US" sz="1800" dirty="0">
                <a:solidFill>
                  <a:schemeClr val="tx1"/>
                </a:solidFill>
              </a:rPr>
              <a:t>Using validation and/or encoding. This code should be rigorously reviewed to make sure it is bullet-proof!</a:t>
            </a:r>
          </a:p>
          <a:p>
            <a:pPr marL="0" indent="0">
              <a:lnSpc>
                <a:spcPct val="100000"/>
              </a:lnSpc>
              <a:buNone/>
              <a:defRPr/>
            </a:pPr>
            <a:endParaRPr lang="en-GB" altLang="en-US" sz="1800" dirty="0">
              <a:solidFill>
                <a:schemeClr val="tx1"/>
              </a:solidFill>
            </a:endParaRPr>
          </a:p>
          <a:p>
            <a:pPr lvl="1">
              <a:lnSpc>
                <a:spcPct val="100000"/>
              </a:lnSpc>
              <a:defRPr/>
            </a:pPr>
            <a:endParaRPr lang="en-GB" altLang="en-US" sz="1451" dirty="0"/>
          </a:p>
        </p:txBody>
      </p:sp>
      <p:sp>
        <p:nvSpPr>
          <p:cNvPr id="74756" name="Tijdelijke aanduiding voor dianummer 3">
            <a:extLst>
              <a:ext uri="{FF2B5EF4-FFF2-40B4-BE49-F238E27FC236}">
                <a16:creationId xmlns:a16="http://schemas.microsoft.com/office/drawing/2014/main" id="{83E24935-90B6-7657-E4A7-CFD4BCD76AB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C6D31DAA-3625-4737-8B21-01FD7D1D5F15}" type="slidenum">
              <a:rPr lang="en-US" altLang="nl-NL">
                <a:ea typeface="DejaVu Sans"/>
                <a:cs typeface="DejaVu Sans"/>
              </a:rPr>
              <a:pPr/>
              <a:t>14</a:t>
            </a:fld>
            <a:endParaRPr lang="en-US" altLang="nl-NL">
              <a:ea typeface="DejaVu Sans"/>
              <a:cs typeface="DejaVu Sans"/>
            </a:endParaRPr>
          </a:p>
        </p:txBody>
      </p:sp>
    </p:spTree>
    <p:extLst>
      <p:ext uri="{BB962C8B-B14F-4D97-AF65-F5344CB8AC3E}">
        <p14:creationId xmlns:p14="http://schemas.microsoft.com/office/powerpoint/2010/main" val="254544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2C72-E5F3-88BA-4FB2-C383D2B00441}"/>
              </a:ext>
            </a:extLst>
          </p:cNvPr>
          <p:cNvSpPr>
            <a:spLocks noGrp="1"/>
          </p:cNvSpPr>
          <p:nvPr>
            <p:ph type="title"/>
          </p:nvPr>
        </p:nvSpPr>
        <p:spPr/>
        <p:txBody>
          <a:bodyPr/>
          <a:lstStyle/>
          <a:p>
            <a:r>
              <a:rPr lang="en-US" sz="2400" dirty="0"/>
              <a:t>Yet another complication:  different kind of URLs</a:t>
            </a:r>
            <a:endParaRPr lang="en-NL" sz="2400" dirty="0"/>
          </a:p>
        </p:txBody>
      </p:sp>
      <p:sp>
        <p:nvSpPr>
          <p:cNvPr id="4" name="Slide Number Placeholder 3">
            <a:extLst>
              <a:ext uri="{FF2B5EF4-FFF2-40B4-BE49-F238E27FC236}">
                <a16:creationId xmlns:a16="http://schemas.microsoft.com/office/drawing/2014/main" id="{F0406333-8F45-6503-EF66-4BAF7E0AE1F6}"/>
              </a:ext>
            </a:extLst>
          </p:cNvPr>
          <p:cNvSpPr>
            <a:spLocks noGrp="1"/>
          </p:cNvSpPr>
          <p:nvPr>
            <p:ph type="sldNum" idx="10"/>
          </p:nvPr>
        </p:nvSpPr>
        <p:spPr/>
        <p:txBody>
          <a:bodyPr/>
          <a:lstStyle/>
          <a:p>
            <a:pPr>
              <a:defRPr/>
            </a:pPr>
            <a:fld id="{203D43D3-408D-4D7A-B290-7A4D7FA16B86}" type="slidenum">
              <a:rPr lang="en-GB" altLang="nl-NL" smtClean="0"/>
              <a:pPr>
                <a:defRPr/>
              </a:pPr>
              <a:t>15</a:t>
            </a:fld>
            <a:endParaRPr lang="en-GB" altLang="nl-NL" dirty="0"/>
          </a:p>
        </p:txBody>
      </p:sp>
      <p:sp>
        <p:nvSpPr>
          <p:cNvPr id="6" name="Content Placeholder 5">
            <a:extLst>
              <a:ext uri="{FF2B5EF4-FFF2-40B4-BE49-F238E27FC236}">
                <a16:creationId xmlns:a16="http://schemas.microsoft.com/office/drawing/2014/main" id="{49BC95DD-71C6-0CDC-DE9F-E0E9E7B72160}"/>
              </a:ext>
            </a:extLst>
          </p:cNvPr>
          <p:cNvSpPr>
            <a:spLocks noGrp="1"/>
          </p:cNvSpPr>
          <p:nvPr>
            <p:ph idx="1"/>
          </p:nvPr>
        </p:nvSpPr>
        <p:spPr>
          <a:xfrm>
            <a:off x="685800" y="1121570"/>
            <a:ext cx="7918648" cy="4960144"/>
          </a:xfrm>
        </p:spPr>
        <p:txBody>
          <a:bodyPr/>
          <a:lstStyle/>
          <a:p>
            <a:pPr marL="0" indent="0">
              <a:buNone/>
            </a:pPr>
            <a:r>
              <a:rPr lang="en-US" sz="1600" dirty="0">
                <a:solidFill>
                  <a:schemeClr val="tx1"/>
                </a:solidFill>
              </a:rPr>
              <a:t>Suppose we let users add a link to jump to their homepage on another website</a:t>
            </a:r>
            <a:endParaRPr lang="en-US" sz="1100" dirty="0">
              <a:solidFill>
                <a:schemeClr val="tx1"/>
              </a:solidFill>
            </a:endParaRPr>
          </a:p>
          <a:p>
            <a:pPr marL="0" indent="0">
              <a:lnSpc>
                <a:spcPct val="100000"/>
              </a:lnSpc>
              <a:buNone/>
            </a:pPr>
            <a:r>
              <a:rPr lang="en-US" sz="1400" b="1" dirty="0">
                <a:solidFill>
                  <a:schemeClr val="bg2">
                    <a:lumMod val="60000"/>
                    <a:lumOff val="40000"/>
                  </a:schemeClr>
                </a:solidFill>
                <a:latin typeface="Arial Narrow" panose="020B0606020202030204" pitchFamily="34" charset="0"/>
              </a:rPr>
              <a:t>       </a:t>
            </a:r>
            <a:r>
              <a:rPr lang="en-US" sz="1400" b="1" dirty="0">
                <a:solidFill>
                  <a:schemeClr val="tx1"/>
                </a:solidFill>
                <a:latin typeface="Arial Narrow" panose="020B0606020202030204" pitchFamily="34" charset="0"/>
              </a:rPr>
              <a:t>&lt;html&gt;  &lt;body&gt;</a:t>
            </a:r>
          </a:p>
          <a:p>
            <a:pPr marL="0" indent="0">
              <a:lnSpc>
                <a:spcPct val="100000"/>
              </a:lnSpc>
              <a:buNone/>
            </a:pPr>
            <a:r>
              <a:rPr lang="en-US" sz="1400" b="1" dirty="0">
                <a:solidFill>
                  <a:schemeClr val="tx1"/>
                </a:solidFill>
                <a:latin typeface="Arial Narrow" panose="020B0606020202030204" pitchFamily="34" charset="0"/>
              </a:rPr>
              <a:t>           &lt;h1&gt; </a:t>
            </a:r>
            <a:r>
              <a:rPr lang="en-US" sz="1400" b="1" dirty="0">
                <a:solidFill>
                  <a:srgbClr val="339933"/>
                </a:solidFill>
                <a:latin typeface="Arial Narrow" panose="020B0606020202030204" pitchFamily="34" charset="0"/>
              </a:rPr>
              <a:t>${name} </a:t>
            </a:r>
            <a:r>
              <a:rPr lang="en-US" sz="1400" b="1" dirty="0">
                <a:solidFill>
                  <a:schemeClr val="tx1"/>
                </a:solidFill>
                <a:latin typeface="Arial Narrow" panose="020B0606020202030204" pitchFamily="34" charset="0"/>
              </a:rPr>
              <a:t>&amp;</a:t>
            </a:r>
            <a:r>
              <a:rPr lang="en-US" sz="1400" b="1" dirty="0" err="1">
                <a:solidFill>
                  <a:schemeClr val="tx1"/>
                </a:solidFill>
                <a:latin typeface="Arial Narrow" panose="020B0606020202030204" pitchFamily="34" charset="0"/>
              </a:rPr>
              <a:t>apos;s</a:t>
            </a:r>
            <a:r>
              <a:rPr lang="en-US" sz="1400" b="1" dirty="0">
                <a:solidFill>
                  <a:schemeClr val="tx1"/>
                </a:solidFill>
                <a:latin typeface="Arial Narrow" panose="020B0606020202030204" pitchFamily="34" charset="0"/>
              </a:rPr>
              <a:t> Blog! &lt;/h1&gt;</a:t>
            </a:r>
          </a:p>
          <a:p>
            <a:pPr marL="0" indent="0">
              <a:lnSpc>
                <a:spcPct val="100000"/>
              </a:lnSpc>
              <a:buNone/>
            </a:pPr>
            <a:r>
              <a:rPr lang="en-US" sz="1400" b="1" dirty="0">
                <a:solidFill>
                  <a:schemeClr val="tx1"/>
                </a:solidFill>
                <a:latin typeface="Arial Narrow" panose="020B0606020202030204" pitchFamily="34" charset="0"/>
              </a:rPr>
              <a:t>            ${description}</a:t>
            </a:r>
          </a:p>
          <a:p>
            <a:pPr marL="0" indent="0">
              <a:lnSpc>
                <a:spcPct val="100000"/>
              </a:lnSpc>
              <a:buNone/>
            </a:pPr>
            <a:r>
              <a:rPr lang="en-US" sz="1400" b="1" dirty="0">
                <a:solidFill>
                  <a:schemeClr val="tx1"/>
                </a:solidFill>
                <a:latin typeface="Arial Narrow" panose="020B0606020202030204" pitchFamily="34" charset="0"/>
              </a:rPr>
              <a:t>            ...</a:t>
            </a:r>
          </a:p>
          <a:p>
            <a:pPr marL="0" indent="0">
              <a:lnSpc>
                <a:spcPct val="100000"/>
              </a:lnSpc>
              <a:buNone/>
            </a:pPr>
            <a:r>
              <a:rPr lang="en-US" sz="1400" b="1" dirty="0">
                <a:solidFill>
                  <a:schemeClr val="tx1"/>
                </a:solidFill>
                <a:latin typeface="Arial Narrow" panose="020B0606020202030204" pitchFamily="34" charset="0"/>
              </a:rPr>
              <a:t>            &lt;script&gt; function </a:t>
            </a:r>
            <a:r>
              <a:rPr lang="en-US" sz="1400" b="1" dirty="0" err="1">
                <a:solidFill>
                  <a:srgbClr val="339933"/>
                </a:solidFill>
                <a:latin typeface="Arial Narrow" panose="020B0606020202030204" pitchFamily="34" charset="0"/>
              </a:rPr>
              <a:t>goHome</a:t>
            </a:r>
            <a:r>
              <a:rPr lang="en-US" sz="1400" b="1" dirty="0">
                <a:solidFill>
                  <a:srgbClr val="339933"/>
                </a:solidFill>
                <a:latin typeface="Arial Narrow" panose="020B0606020202030204" pitchFamily="34" charset="0"/>
              </a:rPr>
              <a:t>() </a:t>
            </a:r>
            <a:r>
              <a:rPr lang="en-US" sz="1400" b="1" dirty="0">
                <a:solidFill>
                  <a:schemeClr val="tx1"/>
                </a:solidFill>
                <a:latin typeface="Arial Narrow" panose="020B0606020202030204" pitchFamily="34" charset="0"/>
              </a:rPr>
              <a:t>{ </a:t>
            </a:r>
            <a:r>
              <a:rPr lang="en-US" sz="1400" b="1" dirty="0" err="1">
                <a:solidFill>
                  <a:schemeClr val="tx1"/>
                </a:solidFill>
                <a:latin typeface="Arial Narrow" panose="020B0606020202030204" pitchFamily="34" charset="0"/>
              </a:rPr>
              <a:t>window.location.href</a:t>
            </a:r>
            <a:r>
              <a:rPr lang="en-US" sz="1400" b="1" dirty="0">
                <a:solidFill>
                  <a:schemeClr val="tx1"/>
                </a:solidFill>
                <a:latin typeface="Arial Narrow" panose="020B0606020202030204" pitchFamily="34" charset="0"/>
              </a:rPr>
              <a:t> = </a:t>
            </a:r>
            <a:r>
              <a:rPr lang="en-US" sz="1400" b="1" dirty="0">
                <a:solidFill>
                  <a:srgbClr val="339933"/>
                </a:solidFill>
                <a:latin typeface="Arial Narrow" panose="020B0606020202030204" pitchFamily="34" charset="0"/>
              </a:rPr>
              <a:t>${</a:t>
            </a:r>
            <a:r>
              <a:rPr lang="en-US" sz="1400" b="1" dirty="0" err="1">
                <a:solidFill>
                  <a:srgbClr val="339933"/>
                </a:solidFill>
                <a:latin typeface="Arial Narrow" panose="020B0606020202030204" pitchFamily="34" charset="0"/>
              </a:rPr>
              <a:t>homeUrl</a:t>
            </a:r>
            <a:r>
              <a:rPr lang="en-US" sz="1400" b="1" dirty="0">
                <a:solidFill>
                  <a:srgbClr val="339933"/>
                </a:solidFill>
                <a:latin typeface="Arial Narrow" panose="020B0606020202030204" pitchFamily="34" charset="0"/>
              </a:rPr>
              <a:t>} </a:t>
            </a:r>
            <a:r>
              <a:rPr lang="en-US" sz="1400" b="1" dirty="0">
                <a:solidFill>
                  <a:schemeClr val="tx1"/>
                </a:solidFill>
                <a:latin typeface="Arial Narrow" panose="020B0606020202030204" pitchFamily="34" charset="0"/>
              </a:rPr>
              <a:t>;}  &lt;/script&gt;</a:t>
            </a:r>
          </a:p>
          <a:p>
            <a:pPr marL="0" indent="0">
              <a:lnSpc>
                <a:spcPct val="100000"/>
              </a:lnSpc>
              <a:buNone/>
            </a:pPr>
            <a:r>
              <a:rPr lang="en-US" sz="1400" b="1" dirty="0">
                <a:solidFill>
                  <a:schemeClr val="tx1"/>
                </a:solidFill>
                <a:latin typeface="Arial Narrow" panose="020B0606020202030204" pitchFamily="34" charset="0"/>
              </a:rPr>
              <a:t>            &lt;button type="button" </a:t>
            </a:r>
            <a:r>
              <a:rPr lang="en-US" sz="1400" b="1" dirty="0">
                <a:solidFill>
                  <a:srgbClr val="339933"/>
                </a:solidFill>
                <a:latin typeface="Arial Narrow" panose="020B0606020202030204" pitchFamily="34" charset="0"/>
              </a:rPr>
              <a:t>onclick="</a:t>
            </a:r>
            <a:r>
              <a:rPr lang="en-US" sz="1400" b="1" dirty="0" err="1">
                <a:solidFill>
                  <a:srgbClr val="339933"/>
                </a:solidFill>
                <a:latin typeface="Arial Narrow" panose="020B0606020202030204" pitchFamily="34" charset="0"/>
              </a:rPr>
              <a:t>goHome</a:t>
            </a:r>
            <a:r>
              <a:rPr lang="en-US" sz="1400" b="1" dirty="0">
                <a:solidFill>
                  <a:srgbClr val="339933"/>
                </a:solidFill>
                <a:latin typeface="Arial Narrow" panose="020B0606020202030204" pitchFamily="34" charset="0"/>
              </a:rPr>
              <a:t>()"&gt;</a:t>
            </a:r>
            <a:r>
              <a:rPr lang="en-US" sz="1400" b="1" dirty="0">
                <a:solidFill>
                  <a:schemeClr val="tx1"/>
                </a:solidFill>
                <a:latin typeface="Arial Narrow" panose="020B0606020202030204" pitchFamily="34" charset="0"/>
              </a:rPr>
              <a:t>Click here to go to  </a:t>
            </a:r>
            <a:r>
              <a:rPr lang="en-US" sz="1400" b="1" dirty="0">
                <a:solidFill>
                  <a:srgbClr val="339933"/>
                </a:solidFill>
                <a:latin typeface="Arial Narrow" panose="020B0606020202030204" pitchFamily="34" charset="0"/>
              </a:rPr>
              <a:t>${name} </a:t>
            </a:r>
            <a:r>
              <a:rPr lang="en-US" sz="1400" b="1" dirty="0">
                <a:solidFill>
                  <a:schemeClr val="tx1"/>
                </a:solidFill>
                <a:latin typeface="Arial Narrow" panose="020B0606020202030204" pitchFamily="34" charset="0"/>
              </a:rPr>
              <a:t>'s</a:t>
            </a:r>
            <a:r>
              <a:rPr lang="en-US" sz="1400" b="1" dirty="0">
                <a:solidFill>
                  <a:schemeClr val="accent2"/>
                </a:solidFill>
                <a:latin typeface="Arial Narrow" panose="020B0606020202030204" pitchFamily="34" charset="0"/>
              </a:rPr>
              <a:t> </a:t>
            </a:r>
            <a:r>
              <a:rPr lang="en-US" sz="1400" b="1" dirty="0">
                <a:solidFill>
                  <a:schemeClr val="tx1"/>
                </a:solidFill>
                <a:latin typeface="Arial Narrow" panose="020B0606020202030204" pitchFamily="34" charset="0"/>
              </a:rPr>
              <a:t>home page!&lt;/button&gt;</a:t>
            </a:r>
          </a:p>
          <a:p>
            <a:pPr marL="0" indent="0">
              <a:lnSpc>
                <a:spcPct val="100000"/>
              </a:lnSpc>
              <a:buNone/>
            </a:pPr>
            <a:r>
              <a:rPr lang="en-US" sz="1400" b="1" dirty="0">
                <a:solidFill>
                  <a:schemeClr val="tx1"/>
                </a:solidFill>
                <a:latin typeface="Arial Narrow" panose="020B0606020202030204" pitchFamily="34" charset="0"/>
              </a:rPr>
              <a:t>            ...</a:t>
            </a:r>
            <a:endParaRPr lang="en-US" sz="1400" b="1" dirty="0">
              <a:solidFill>
                <a:srgbClr val="FF0000"/>
              </a:solidFill>
              <a:latin typeface="Arial Narrow" panose="020B0606020202030204" pitchFamily="34" charset="0"/>
            </a:endParaRPr>
          </a:p>
          <a:p>
            <a:pPr marL="0" indent="0">
              <a:buNone/>
            </a:pPr>
            <a:r>
              <a:rPr lang="en-US" sz="1600" i="1" dirty="0">
                <a:solidFill>
                  <a:schemeClr val="tx1"/>
                </a:solidFill>
              </a:rPr>
              <a:t>Spot the XSS, if we allow users to specify any  </a:t>
            </a:r>
            <a:r>
              <a:rPr lang="en-US" sz="1600" b="1" i="1" dirty="0">
                <a:solidFill>
                  <a:srgbClr val="339933"/>
                </a:solidFill>
                <a:latin typeface="Arial Narrow" panose="020B0606020202030204" pitchFamily="34" charset="0"/>
              </a:rPr>
              <a:t>${</a:t>
            </a:r>
            <a:r>
              <a:rPr lang="en-US" sz="1600" b="1" i="1" dirty="0" err="1">
                <a:solidFill>
                  <a:srgbClr val="339933"/>
                </a:solidFill>
                <a:latin typeface="Arial Narrow" panose="020B0606020202030204" pitchFamily="34" charset="0"/>
              </a:rPr>
              <a:t>homeUrl</a:t>
            </a:r>
            <a:r>
              <a:rPr lang="en-US" sz="1600" b="1" i="1" dirty="0">
                <a:solidFill>
                  <a:srgbClr val="339933"/>
                </a:solidFill>
                <a:latin typeface="Arial Narrow" panose="020B0606020202030204" pitchFamily="34" charset="0"/>
              </a:rPr>
              <a:t>}</a:t>
            </a:r>
            <a:endParaRPr lang="en-US" sz="1600" i="1" dirty="0">
              <a:solidFill>
                <a:srgbClr val="339933"/>
              </a:solidFill>
            </a:endParaRPr>
          </a:p>
          <a:p>
            <a:pPr marL="0" indent="0">
              <a:buNone/>
            </a:pPr>
            <a:r>
              <a:rPr lang="en-US" sz="1600" dirty="0">
                <a:solidFill>
                  <a:schemeClr val="tx1"/>
                </a:solidFill>
              </a:rPr>
              <a:t>Browsers support </a:t>
            </a:r>
            <a:r>
              <a:rPr lang="en-US" sz="1600" dirty="0">
                <a:solidFill>
                  <a:schemeClr val="accent2"/>
                </a:solidFill>
              </a:rPr>
              <a:t>pseudo URLs </a:t>
            </a:r>
            <a:r>
              <a:rPr lang="en-US" sz="1600" dirty="0">
                <a:solidFill>
                  <a:schemeClr val="tx1"/>
                </a:solidFill>
              </a:rPr>
              <a:t>starting with </a:t>
            </a:r>
            <a:r>
              <a:rPr lang="en-US" sz="1800" dirty="0" err="1">
                <a:solidFill>
                  <a:schemeClr val="accent2"/>
                </a:solidFill>
                <a:latin typeface="Arial Narrow" panose="020B0606020202030204" pitchFamily="34" charset="0"/>
              </a:rPr>
              <a:t>javascript</a:t>
            </a:r>
            <a:r>
              <a:rPr lang="en-US" sz="1800" dirty="0">
                <a:solidFill>
                  <a:schemeClr val="accent2"/>
                </a:solidFill>
                <a:latin typeface="Arial Narrow" panose="020B0606020202030204" pitchFamily="34" charset="0"/>
              </a:rPr>
              <a:t>:</a:t>
            </a:r>
            <a:r>
              <a:rPr lang="en-US" sz="1600" dirty="0">
                <a:solidFill>
                  <a:schemeClr val="tx1"/>
                </a:solidFill>
              </a:rPr>
              <a:t>, e.g.</a:t>
            </a:r>
            <a:r>
              <a:rPr lang="en-US" sz="1600" b="1" dirty="0">
                <a:solidFill>
                  <a:schemeClr val="accent2"/>
                </a:solidFill>
                <a:latin typeface="Arial Narrow" panose="020B0606020202030204" pitchFamily="34" charset="0"/>
              </a:rPr>
              <a:t>  </a:t>
            </a:r>
            <a:r>
              <a:rPr lang="en-US" sz="1600" b="1" dirty="0" err="1">
                <a:solidFill>
                  <a:schemeClr val="tx1"/>
                </a:solidFill>
                <a:latin typeface="Arial Narrow" panose="020B0606020202030204" pitchFamily="34" charset="0"/>
              </a:rPr>
              <a:t>javascript:alert</a:t>
            </a:r>
            <a:r>
              <a:rPr lang="en-US" sz="1600" b="1" dirty="0">
                <a:solidFill>
                  <a:schemeClr val="tx1"/>
                </a:solidFill>
                <a:latin typeface="Arial Narrow" panose="020B0606020202030204" pitchFamily="34" charset="0"/>
              </a:rPr>
              <a:t>('Hi!'). </a:t>
            </a:r>
          </a:p>
          <a:p>
            <a:pPr marL="0" indent="0">
              <a:buNone/>
            </a:pPr>
            <a:r>
              <a:rPr lang="en-US" sz="1600" dirty="0">
                <a:solidFill>
                  <a:schemeClr val="tx1"/>
                </a:solidFill>
              </a:rPr>
              <a:t>Assigning such a URL to </a:t>
            </a:r>
            <a:r>
              <a:rPr lang="en-US" sz="1600" b="1" dirty="0" err="1">
                <a:solidFill>
                  <a:schemeClr val="tx1"/>
                </a:solidFill>
                <a:latin typeface="Arial Narrow" panose="020B0606020202030204" pitchFamily="34" charset="0"/>
              </a:rPr>
              <a:t>location.href</a:t>
            </a:r>
            <a:r>
              <a:rPr lang="en-US" sz="1600" dirty="0">
                <a:solidFill>
                  <a:schemeClr val="tx1"/>
                </a:solidFill>
              </a:rPr>
              <a:t>  will execute the script! </a:t>
            </a:r>
          </a:p>
          <a:p>
            <a:pPr marL="0" indent="0">
              <a:buNone/>
            </a:pPr>
            <a:r>
              <a:rPr lang="en-US" sz="1600" dirty="0">
                <a:solidFill>
                  <a:schemeClr val="tx1"/>
                </a:solidFill>
              </a:rPr>
              <a:t>User-supplied URLs have to be</a:t>
            </a:r>
            <a:r>
              <a:rPr lang="en-US" sz="1600" dirty="0">
                <a:solidFill>
                  <a:srgbClr val="339933"/>
                </a:solidFill>
              </a:rPr>
              <a:t> validated</a:t>
            </a:r>
            <a:r>
              <a:rPr lang="en-US" sz="1600" dirty="0">
                <a:solidFill>
                  <a:schemeClr val="tx1"/>
                </a:solidFill>
              </a:rPr>
              <a:t> to check for </a:t>
            </a:r>
            <a:r>
              <a:rPr lang="en-US" sz="1600" dirty="0" err="1">
                <a:solidFill>
                  <a:schemeClr val="tx1"/>
                </a:solidFill>
                <a:latin typeface="Arial Narrow" panose="020B0606020202030204" pitchFamily="34" charset="0"/>
              </a:rPr>
              <a:t>javascript</a:t>
            </a:r>
            <a:r>
              <a:rPr lang="en-US" sz="1600" dirty="0">
                <a:solidFill>
                  <a:schemeClr val="accent2"/>
                </a:solidFill>
                <a:latin typeface="Arial Narrow" panose="020B0606020202030204" pitchFamily="34" charset="0"/>
              </a:rPr>
              <a:t>:</a:t>
            </a:r>
            <a:r>
              <a:rPr lang="en-US" sz="1400" dirty="0">
                <a:solidFill>
                  <a:schemeClr val="tx1"/>
                </a:solidFill>
              </a:rPr>
              <a:t> </a:t>
            </a:r>
            <a:r>
              <a:rPr lang="en-US" sz="1600" dirty="0">
                <a:solidFill>
                  <a:schemeClr val="tx1"/>
                </a:solidFill>
              </a:rPr>
              <a:t>URLs:</a:t>
            </a:r>
          </a:p>
          <a:p>
            <a:r>
              <a:rPr lang="en-US" sz="1600" dirty="0">
                <a:solidFill>
                  <a:schemeClr val="tx1"/>
                </a:solidFill>
              </a:rPr>
              <a:t>server-side, of if its passed around in JS, client-side in JS code</a:t>
            </a:r>
          </a:p>
          <a:p>
            <a:pPr marL="0" indent="0">
              <a:buNone/>
            </a:pPr>
            <a:r>
              <a:rPr lang="en-US" sz="1600" dirty="0">
                <a:solidFill>
                  <a:schemeClr val="tx1"/>
                </a:solidFill>
              </a:rPr>
              <a:t>The Trusted Types API uses special type </a:t>
            </a:r>
            <a:r>
              <a:rPr lang="en-GB" altLang="en-US" sz="1600" b="1" dirty="0" err="1">
                <a:solidFill>
                  <a:srgbClr val="009900"/>
                </a:solidFill>
                <a:latin typeface="Arial Narrow" panose="020B0606020202030204" pitchFamily="34" charset="0"/>
                <a:cs typeface="Courier New" panose="02070309020205020404" pitchFamily="49" charset="0"/>
              </a:rPr>
              <a:t>TrustedResourceUrl</a:t>
            </a:r>
            <a:r>
              <a:rPr lang="en-GB" altLang="en-US" sz="1600" b="1" dirty="0">
                <a:solidFill>
                  <a:srgbClr val="009900"/>
                </a:solidFill>
                <a:latin typeface="Arial Narrow" panose="020B0606020202030204" pitchFamily="34" charset="0"/>
                <a:cs typeface="Courier New" panose="02070309020205020404" pitchFamily="49" charset="0"/>
              </a:rPr>
              <a:t>  </a:t>
            </a:r>
            <a:r>
              <a:rPr lang="en-US" sz="1600" dirty="0">
                <a:solidFill>
                  <a:schemeClr val="tx1"/>
                </a:solidFill>
              </a:rPr>
              <a:t>for sinks, such as </a:t>
            </a:r>
            <a:r>
              <a:rPr lang="en-US" sz="1600" b="1" dirty="0" err="1">
                <a:solidFill>
                  <a:schemeClr val="tx1"/>
                </a:solidFill>
                <a:latin typeface="Arial Narrow" panose="020B0606020202030204" pitchFamily="34" charset="0"/>
              </a:rPr>
              <a:t>location.href</a:t>
            </a:r>
            <a:r>
              <a:rPr lang="en-US" sz="1600" dirty="0">
                <a:solidFill>
                  <a:schemeClr val="tx1"/>
                </a:solidFill>
              </a:rPr>
              <a:t>, where (pseudo) URLs can trigger execution of scripts</a:t>
            </a:r>
            <a:endParaRPr lang="en-US" sz="1600" b="1" dirty="0">
              <a:solidFill>
                <a:schemeClr val="accent2"/>
              </a:solidFill>
              <a:latin typeface="Arial Narrow" panose="020B0606020202030204" pitchFamily="34" charset="0"/>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93475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587566-93B7-9B84-A3DA-8AA83AD31F66}"/>
              </a:ext>
            </a:extLst>
          </p:cNvPr>
          <p:cNvSpPr>
            <a:spLocks noGrp="1"/>
          </p:cNvSpPr>
          <p:nvPr>
            <p:ph type="ctrTitle"/>
          </p:nvPr>
        </p:nvSpPr>
        <p:spPr/>
        <p:txBody>
          <a:bodyPr/>
          <a:lstStyle/>
          <a:p>
            <a:r>
              <a:rPr lang="en-US" dirty="0"/>
              <a:t>Conclusions</a:t>
            </a:r>
            <a:endParaRPr lang="en-NL" dirty="0"/>
          </a:p>
        </p:txBody>
      </p:sp>
      <p:sp>
        <p:nvSpPr>
          <p:cNvPr id="6" name="Subtitle 5">
            <a:extLst>
              <a:ext uri="{FF2B5EF4-FFF2-40B4-BE49-F238E27FC236}">
                <a16:creationId xmlns:a16="http://schemas.microsoft.com/office/drawing/2014/main" id="{09F6CAC9-B460-06FA-A7FA-76F3484EE7CA}"/>
              </a:ext>
            </a:extLst>
          </p:cNvPr>
          <p:cNvSpPr>
            <a:spLocks noGrp="1"/>
          </p:cNvSpPr>
          <p:nvPr>
            <p:ph type="subTitle" idx="1"/>
          </p:nvPr>
        </p:nvSpPr>
        <p:spPr/>
        <p:txBody>
          <a:bodyPr/>
          <a:lstStyle/>
          <a:p>
            <a:endParaRPr lang="en-NL"/>
          </a:p>
        </p:txBody>
      </p:sp>
      <p:sp>
        <p:nvSpPr>
          <p:cNvPr id="4" name="Slide Number Placeholder 3">
            <a:extLst>
              <a:ext uri="{FF2B5EF4-FFF2-40B4-BE49-F238E27FC236}">
                <a16:creationId xmlns:a16="http://schemas.microsoft.com/office/drawing/2014/main" id="{DAAB8BDE-6AA5-751A-579A-29A6C82887F2}"/>
              </a:ext>
            </a:extLst>
          </p:cNvPr>
          <p:cNvSpPr>
            <a:spLocks noGrp="1"/>
          </p:cNvSpPr>
          <p:nvPr>
            <p:ph type="sldNum" idx="10"/>
          </p:nvPr>
        </p:nvSpPr>
        <p:spPr/>
        <p:txBody>
          <a:bodyPr/>
          <a:lstStyle/>
          <a:p>
            <a:pPr>
              <a:defRPr/>
            </a:pPr>
            <a:fld id="{203D43D3-408D-4D7A-B290-7A4D7FA16B86}" type="slidenum">
              <a:rPr lang="en-GB" altLang="nl-NL" smtClean="0"/>
              <a:pPr>
                <a:defRPr/>
              </a:pPr>
              <a:t>16</a:t>
            </a:fld>
            <a:endParaRPr lang="en-GB" altLang="nl-NL" dirty="0"/>
          </a:p>
        </p:txBody>
      </p:sp>
    </p:spTree>
    <p:extLst>
      <p:ext uri="{BB962C8B-B14F-4D97-AF65-F5344CB8AC3E}">
        <p14:creationId xmlns:p14="http://schemas.microsoft.com/office/powerpoint/2010/main" val="138208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603F9-13C9-6621-2CB9-4FED8BBC3CD3}"/>
              </a:ext>
            </a:extLst>
          </p:cNvPr>
          <p:cNvSpPr>
            <a:spLocks noGrp="1"/>
          </p:cNvSpPr>
          <p:nvPr>
            <p:ph type="title"/>
          </p:nvPr>
        </p:nvSpPr>
        <p:spPr/>
        <p:txBody>
          <a:bodyPr/>
          <a:lstStyle/>
          <a:p>
            <a:r>
              <a:rPr lang="en-US" dirty="0"/>
              <a:t>Languages &amp; Parsing</a:t>
            </a:r>
            <a:endParaRPr lang="en-GB" dirty="0"/>
          </a:p>
        </p:txBody>
      </p:sp>
      <p:sp>
        <p:nvSpPr>
          <p:cNvPr id="3" name="Content Placeholder 2">
            <a:extLst>
              <a:ext uri="{FF2B5EF4-FFF2-40B4-BE49-F238E27FC236}">
                <a16:creationId xmlns:a16="http://schemas.microsoft.com/office/drawing/2014/main" id="{F434351F-0F47-E1A0-3622-2824950F04CE}"/>
              </a:ext>
            </a:extLst>
          </p:cNvPr>
          <p:cNvSpPr>
            <a:spLocks noGrp="1"/>
          </p:cNvSpPr>
          <p:nvPr>
            <p:ph idx="1"/>
          </p:nvPr>
        </p:nvSpPr>
        <p:spPr/>
        <p:txBody>
          <a:bodyPr/>
          <a:lstStyle/>
          <a:p>
            <a:r>
              <a:rPr lang="en-US" sz="1800" dirty="0">
                <a:solidFill>
                  <a:schemeClr val="accent2"/>
                </a:solidFill>
              </a:rPr>
              <a:t>Parsing</a:t>
            </a:r>
            <a:r>
              <a:rPr lang="en-US" sz="1800" dirty="0"/>
              <a:t> of many </a:t>
            </a:r>
            <a:r>
              <a:rPr lang="en-US" sz="1800" dirty="0">
                <a:solidFill>
                  <a:schemeClr val="accent2"/>
                </a:solidFill>
              </a:rPr>
              <a:t>languages</a:t>
            </a:r>
            <a:r>
              <a:rPr lang="en-US" sz="1800" dirty="0"/>
              <a:t> (</a:t>
            </a:r>
            <a:r>
              <a:rPr lang="en-US" sz="1800" dirty="0">
                <a:solidFill>
                  <a:schemeClr val="accent2"/>
                </a:solidFill>
              </a:rPr>
              <a:t>formats</a:t>
            </a:r>
            <a:r>
              <a:rPr lang="en-US" sz="1800" dirty="0"/>
              <a:t>, </a:t>
            </a:r>
            <a:r>
              <a:rPr lang="en-US" sz="1800" dirty="0">
                <a:solidFill>
                  <a:schemeClr val="accent2"/>
                </a:solidFill>
              </a:rPr>
              <a:t>representations</a:t>
            </a:r>
            <a:r>
              <a:rPr lang="en-US" sz="1800" dirty="0"/>
              <a:t>, ...) is where input problems happen, due to </a:t>
            </a:r>
          </a:p>
          <a:p>
            <a:pPr lvl="1"/>
            <a:r>
              <a:rPr lang="en-US" sz="1800" dirty="0">
                <a:solidFill>
                  <a:srgbClr val="008000"/>
                </a:solidFill>
              </a:rPr>
              <a:t>insecure parsing </a:t>
            </a:r>
          </a:p>
          <a:p>
            <a:pPr lvl="1"/>
            <a:r>
              <a:rPr lang="en-US" sz="1800" dirty="0">
                <a:solidFill>
                  <a:srgbClr val="008000"/>
                </a:solidFill>
              </a:rPr>
              <a:t>incorrect parsing</a:t>
            </a:r>
            <a:r>
              <a:rPr lang="en-US" sz="1800" dirty="0"/>
              <a:t>, i.e. </a:t>
            </a:r>
            <a:r>
              <a:rPr lang="en-US" sz="1800" dirty="0">
                <a:solidFill>
                  <a:srgbClr val="008000"/>
                </a:solidFill>
              </a:rPr>
              <a:t>parsing differentials</a:t>
            </a:r>
          </a:p>
          <a:p>
            <a:pPr lvl="1"/>
            <a:r>
              <a:rPr lang="en-US" sz="1800" dirty="0">
                <a:solidFill>
                  <a:srgbClr val="008000"/>
                </a:solidFill>
              </a:rPr>
              <a:t>unintended parsing</a:t>
            </a:r>
            <a:r>
              <a:rPr lang="en-US" sz="1800" dirty="0"/>
              <a:t>, i.e. </a:t>
            </a:r>
            <a:r>
              <a:rPr lang="en-US" sz="1800" dirty="0">
                <a:solidFill>
                  <a:srgbClr val="008000"/>
                </a:solidFill>
              </a:rPr>
              <a:t>injection attacks</a:t>
            </a:r>
          </a:p>
          <a:p>
            <a:pPr marL="457200" lvl="1" indent="0">
              <a:buNone/>
            </a:pPr>
            <a:r>
              <a:rPr lang="en-US" sz="1800" dirty="0">
                <a:solidFill>
                  <a:schemeClr val="tx2"/>
                </a:solidFill>
              </a:rPr>
              <a:t>especially if languages are </a:t>
            </a:r>
            <a:r>
              <a:rPr lang="en-US" sz="1800" dirty="0">
                <a:solidFill>
                  <a:srgbClr val="FF0000"/>
                </a:solidFill>
              </a:rPr>
              <a:t>complex,</a:t>
            </a:r>
            <a:r>
              <a:rPr lang="en-US" sz="1800" dirty="0"/>
              <a:t> </a:t>
            </a:r>
            <a:r>
              <a:rPr lang="en-US" sz="1800" dirty="0">
                <a:solidFill>
                  <a:srgbClr val="FF0000"/>
                </a:solidFill>
              </a:rPr>
              <a:t>poorly defined, and</a:t>
            </a:r>
            <a:r>
              <a:rPr lang="en-US" sz="1800" dirty="0"/>
              <a:t> </a:t>
            </a:r>
            <a:r>
              <a:rPr lang="en-US" sz="1800" dirty="0">
                <a:solidFill>
                  <a:srgbClr val="FF0000"/>
                </a:solidFill>
              </a:rPr>
              <a:t>very</a:t>
            </a:r>
            <a:r>
              <a:rPr lang="en-US" sz="1800" dirty="0"/>
              <a:t> </a:t>
            </a:r>
            <a:r>
              <a:rPr lang="en-US" sz="1800" dirty="0">
                <a:solidFill>
                  <a:srgbClr val="FF0000"/>
                </a:solidFill>
              </a:rPr>
              <a:t>expressive</a:t>
            </a:r>
            <a:endParaRPr lang="en-US" sz="1800" dirty="0">
              <a:solidFill>
                <a:srgbClr val="339933"/>
              </a:solidFill>
            </a:endParaRPr>
          </a:p>
          <a:p>
            <a:r>
              <a:rPr lang="en-US" sz="1800" dirty="0" err="1">
                <a:solidFill>
                  <a:schemeClr val="accent2"/>
                </a:solidFill>
              </a:rPr>
              <a:t>LangSec</a:t>
            </a:r>
            <a:r>
              <a:rPr lang="en-US" sz="1800" dirty="0">
                <a:solidFill>
                  <a:schemeClr val="accent2"/>
                </a:solidFill>
              </a:rPr>
              <a:t> approach </a:t>
            </a:r>
            <a:r>
              <a:rPr lang="en-US" sz="1800" dirty="0">
                <a:solidFill>
                  <a:schemeClr val="tx2"/>
                </a:solidFill>
              </a:rPr>
              <a:t>can prevent </a:t>
            </a:r>
            <a:r>
              <a:rPr lang="en-US" sz="1800" dirty="0">
                <a:solidFill>
                  <a:srgbClr val="008000"/>
                </a:solidFill>
              </a:rPr>
              <a:t>buggy - insecure or incorrect - incorrect parsing</a:t>
            </a:r>
          </a:p>
          <a:p>
            <a:r>
              <a:rPr lang="en-US" sz="1800" dirty="0">
                <a:solidFill>
                  <a:schemeClr val="accent2"/>
                </a:solidFill>
              </a:rPr>
              <a:t>Safe builder approach</a:t>
            </a:r>
            <a:r>
              <a:rPr lang="en-US" sz="1800" dirty="0">
                <a:solidFill>
                  <a:schemeClr val="tx2"/>
                </a:solidFill>
              </a:rPr>
              <a:t>, which </a:t>
            </a:r>
            <a:r>
              <a:rPr lang="en-US" sz="1800" dirty="0" err="1">
                <a:solidFill>
                  <a:schemeClr val="tx2"/>
                </a:solidFill>
              </a:rPr>
              <a:t>generalises</a:t>
            </a:r>
            <a:r>
              <a:rPr lang="en-US" sz="1800" dirty="0">
                <a:solidFill>
                  <a:schemeClr val="tx2"/>
                </a:solidFill>
              </a:rPr>
              <a:t> </a:t>
            </a:r>
            <a:r>
              <a:rPr lang="en-US" sz="1800" dirty="0" err="1">
                <a:solidFill>
                  <a:srgbClr val="008000"/>
                </a:solidFill>
              </a:rPr>
              <a:t>parameterised</a:t>
            </a:r>
            <a:r>
              <a:rPr lang="en-US" sz="1800" dirty="0">
                <a:solidFill>
                  <a:srgbClr val="008000"/>
                </a:solidFill>
              </a:rPr>
              <a:t> queries</a:t>
            </a:r>
            <a:r>
              <a:rPr lang="en-US" sz="1800" dirty="0">
                <a:solidFill>
                  <a:schemeClr val="tx2"/>
                </a:solidFill>
              </a:rPr>
              <a:t>, can prevent </a:t>
            </a:r>
            <a:r>
              <a:rPr lang="en-US" sz="1800" dirty="0">
                <a:solidFill>
                  <a:srgbClr val="008000"/>
                </a:solidFill>
              </a:rPr>
              <a:t>injection attacks</a:t>
            </a:r>
          </a:p>
          <a:p>
            <a:pPr lvl="1"/>
            <a:r>
              <a:rPr lang="en-US" sz="1800" dirty="0">
                <a:solidFill>
                  <a:schemeClr val="tx1"/>
                </a:solidFill>
              </a:rPr>
              <a:t>Injection possibilities become type errors</a:t>
            </a:r>
          </a:p>
          <a:p>
            <a:pPr lvl="1"/>
            <a:endParaRPr lang="en-GB" dirty="0"/>
          </a:p>
        </p:txBody>
      </p:sp>
      <p:sp>
        <p:nvSpPr>
          <p:cNvPr id="4" name="Slide Number Placeholder 3">
            <a:extLst>
              <a:ext uri="{FF2B5EF4-FFF2-40B4-BE49-F238E27FC236}">
                <a16:creationId xmlns:a16="http://schemas.microsoft.com/office/drawing/2014/main" id="{9D4C50C0-4E0D-7896-86F6-200E627D5C4A}"/>
              </a:ext>
            </a:extLst>
          </p:cNvPr>
          <p:cNvSpPr>
            <a:spLocks noGrp="1"/>
          </p:cNvSpPr>
          <p:nvPr>
            <p:ph type="sldNum" idx="10"/>
          </p:nvPr>
        </p:nvSpPr>
        <p:spPr/>
        <p:txBody>
          <a:bodyPr/>
          <a:lstStyle/>
          <a:p>
            <a:pPr>
              <a:defRPr/>
            </a:pPr>
            <a:fld id="{203D43D3-408D-4D7A-B290-7A4D7FA16B86}" type="slidenum">
              <a:rPr lang="en-GB" altLang="nl-NL" smtClean="0"/>
              <a:pPr>
                <a:defRPr/>
              </a:pPr>
              <a:t>17</a:t>
            </a:fld>
            <a:endParaRPr lang="en-GB" altLang="nl-NL" dirty="0"/>
          </a:p>
        </p:txBody>
      </p:sp>
    </p:spTree>
    <p:extLst>
      <p:ext uri="{BB962C8B-B14F-4D97-AF65-F5344CB8AC3E}">
        <p14:creationId xmlns:p14="http://schemas.microsoft.com/office/powerpoint/2010/main" val="61441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z="2400" dirty="0"/>
              <a:t>Validation vs  Sanitisation/Encoding/Escaping</a:t>
            </a:r>
          </a:p>
        </p:txBody>
      </p:sp>
      <p:sp>
        <p:nvSpPr>
          <p:cNvPr id="3" name="Tijdelijke aanduiding voor inhoud 2"/>
          <p:cNvSpPr>
            <a:spLocks noGrp="1"/>
          </p:cNvSpPr>
          <p:nvPr>
            <p:ph idx="1"/>
          </p:nvPr>
        </p:nvSpPr>
        <p:spPr>
          <a:xfrm>
            <a:off x="685800" y="1124745"/>
            <a:ext cx="7702624" cy="4960144"/>
          </a:xfrm>
        </p:spPr>
        <p:txBody>
          <a:bodyPr/>
          <a:lstStyle/>
          <a:p>
            <a:pPr>
              <a:lnSpc>
                <a:spcPct val="100000"/>
              </a:lnSpc>
            </a:pPr>
            <a:r>
              <a:rPr lang="en-GB" sz="1800" dirty="0">
                <a:solidFill>
                  <a:schemeClr val="accent2"/>
                </a:solidFill>
              </a:rPr>
              <a:t>Validation </a:t>
            </a:r>
            <a:r>
              <a:rPr lang="en-GB" sz="1800" dirty="0">
                <a:solidFill>
                  <a:schemeClr val="tx1"/>
                </a:solidFill>
              </a:rPr>
              <a:t>and</a:t>
            </a:r>
            <a:r>
              <a:rPr lang="en-GB" sz="1800" dirty="0">
                <a:solidFill>
                  <a:schemeClr val="accent2"/>
                </a:solidFill>
              </a:rPr>
              <a:t> sanitisation/encoding/escaping </a:t>
            </a:r>
            <a:r>
              <a:rPr lang="en-GB" sz="1800" dirty="0">
                <a:solidFill>
                  <a:schemeClr val="tx1"/>
                </a:solidFill>
              </a:rPr>
              <a:t>are two very different operations</a:t>
            </a:r>
          </a:p>
          <a:p>
            <a:pPr>
              <a:lnSpc>
                <a:spcPct val="100000"/>
              </a:lnSpc>
            </a:pPr>
            <a:endParaRPr lang="en-GB" sz="1800" dirty="0">
              <a:solidFill>
                <a:schemeClr val="tx1"/>
              </a:solidFill>
            </a:endParaRPr>
          </a:p>
          <a:p>
            <a:pPr>
              <a:lnSpc>
                <a:spcPct val="100000"/>
              </a:lnSpc>
            </a:pPr>
            <a:r>
              <a:rPr lang="en-GB" sz="1800" i="1" dirty="0">
                <a:solidFill>
                  <a:schemeClr val="accent2"/>
                </a:solidFill>
              </a:rPr>
              <a:t>Output</a:t>
            </a:r>
            <a:r>
              <a:rPr lang="en-GB" sz="1800" dirty="0">
                <a:solidFill>
                  <a:schemeClr val="accent2"/>
                </a:solidFill>
              </a:rPr>
              <a:t>  encoding </a:t>
            </a:r>
            <a:r>
              <a:rPr lang="en-GB" sz="1800" dirty="0">
                <a:solidFill>
                  <a:schemeClr val="tx1"/>
                </a:solidFill>
              </a:rPr>
              <a:t>makes more sense than </a:t>
            </a:r>
            <a:r>
              <a:rPr lang="en-GB" sz="1800" i="1" dirty="0">
                <a:solidFill>
                  <a:schemeClr val="accent2"/>
                </a:solidFill>
              </a:rPr>
              <a:t>input</a:t>
            </a:r>
            <a:r>
              <a:rPr lang="en-GB" sz="1800" dirty="0">
                <a:solidFill>
                  <a:schemeClr val="accent2"/>
                </a:solidFill>
              </a:rPr>
              <a:t>  sanitisation, </a:t>
            </a:r>
            <a:r>
              <a:rPr lang="en-GB" sz="1800" dirty="0">
                <a:solidFill>
                  <a:schemeClr val="tx1"/>
                </a:solidFill>
              </a:rPr>
              <a:t>because encoding/sanitisation depends on </a:t>
            </a:r>
            <a:r>
              <a:rPr lang="en-GB" sz="1800" dirty="0">
                <a:solidFill>
                  <a:schemeClr val="accent2"/>
                </a:solidFill>
              </a:rPr>
              <a:t>context</a:t>
            </a:r>
          </a:p>
          <a:p>
            <a:pPr>
              <a:lnSpc>
                <a:spcPct val="100000"/>
              </a:lnSpc>
            </a:pPr>
            <a:endParaRPr lang="en-GB" sz="1800" dirty="0">
              <a:solidFill>
                <a:schemeClr val="accent2"/>
              </a:solidFill>
            </a:endParaRPr>
          </a:p>
          <a:p>
            <a:pPr>
              <a:lnSpc>
                <a:spcPct val="100000"/>
              </a:lnSpc>
            </a:pPr>
            <a:r>
              <a:rPr lang="en-GB" sz="1800" dirty="0">
                <a:solidFill>
                  <a:schemeClr val="tx1"/>
                </a:solidFill>
              </a:rPr>
              <a:t>Ideally, </a:t>
            </a:r>
            <a:r>
              <a:rPr lang="en-GB" sz="1800" dirty="0">
                <a:solidFill>
                  <a:schemeClr val="accent2"/>
                </a:solidFill>
              </a:rPr>
              <a:t>don't validate but parse</a:t>
            </a:r>
          </a:p>
          <a:p>
            <a:pPr>
              <a:lnSpc>
                <a:spcPct val="100000"/>
              </a:lnSpc>
            </a:pPr>
            <a:endParaRPr lang="en-GB" sz="1800" dirty="0">
              <a:solidFill>
                <a:schemeClr val="accent2"/>
              </a:solidFill>
            </a:endParaRPr>
          </a:p>
          <a:p>
            <a:pPr>
              <a:lnSpc>
                <a:spcPct val="100000"/>
              </a:lnSpc>
            </a:pPr>
            <a:r>
              <a:rPr lang="en-GB" sz="1800" dirty="0">
                <a:solidFill>
                  <a:schemeClr val="tx1"/>
                </a:solidFill>
              </a:rPr>
              <a:t>Ideally, use</a:t>
            </a:r>
            <a:r>
              <a:rPr lang="en-GB" sz="1800" dirty="0">
                <a:solidFill>
                  <a:schemeClr val="accent2"/>
                </a:solidFill>
              </a:rPr>
              <a:t> ‘safe’ APIs </a:t>
            </a:r>
            <a:r>
              <a:rPr lang="en-GB" sz="1800" dirty="0">
                <a:solidFill>
                  <a:schemeClr val="tx1"/>
                </a:solidFill>
              </a:rPr>
              <a:t>that are immune to injection                               using</a:t>
            </a:r>
            <a:r>
              <a:rPr lang="en-GB" sz="1800" dirty="0">
                <a:solidFill>
                  <a:schemeClr val="accent2"/>
                </a:solidFill>
              </a:rPr>
              <a:t> types </a:t>
            </a:r>
            <a:r>
              <a:rPr lang="en-GB" sz="1800" dirty="0">
                <a:solidFill>
                  <a:schemeClr val="tx1"/>
                </a:solidFill>
              </a:rPr>
              <a:t>to enforce proper sanitisation  &amp; validation</a:t>
            </a:r>
          </a:p>
          <a:p>
            <a:pPr>
              <a:lnSpc>
                <a:spcPct val="100000"/>
              </a:lnSpc>
            </a:pPr>
            <a:endParaRPr lang="en-GB" sz="1800" dirty="0">
              <a:solidFill>
                <a:schemeClr val="tx1"/>
              </a:solidFill>
            </a:endParaRPr>
          </a:p>
          <a:p>
            <a:pPr marL="457200" lvl="1" indent="0">
              <a:lnSpc>
                <a:spcPct val="100000"/>
              </a:lnSpc>
              <a:buNone/>
            </a:pPr>
            <a:r>
              <a:rPr lang="en-GB" sz="1600" dirty="0">
                <a:solidFill>
                  <a:schemeClr val="tx1"/>
                </a:solidFill>
              </a:rPr>
              <a:t> </a:t>
            </a:r>
          </a:p>
          <a:p>
            <a:pPr lvl="1">
              <a:lnSpc>
                <a:spcPct val="100000"/>
              </a:lnSpc>
            </a:pPr>
            <a:endParaRPr lang="en-GB" dirty="0">
              <a:solidFill>
                <a:schemeClr val="tx1"/>
              </a:solidFill>
            </a:endParaRPr>
          </a:p>
          <a:p>
            <a:pPr lvl="1"/>
            <a:endParaRPr lang="en-GB" dirty="0"/>
          </a:p>
        </p:txBody>
      </p:sp>
      <p:sp>
        <p:nvSpPr>
          <p:cNvPr id="4" name="Tijdelijke aanduiding voor dianummer 3"/>
          <p:cNvSpPr>
            <a:spLocks noGrp="1"/>
          </p:cNvSpPr>
          <p:nvPr>
            <p:ph type="sldNum" idx="10"/>
          </p:nvPr>
        </p:nvSpPr>
        <p:spPr/>
        <p:txBody>
          <a:bodyPr/>
          <a:lstStyle/>
          <a:p>
            <a:pPr>
              <a:defRPr/>
            </a:pPr>
            <a:fld id="{203D43D3-408D-4D7A-B290-7A4D7FA16B86}" type="slidenum">
              <a:rPr lang="en-GB" altLang="nl-NL" smtClean="0"/>
              <a:pPr>
                <a:defRPr/>
              </a:pPr>
              <a:t>18</a:t>
            </a:fld>
            <a:endParaRPr lang="en-GB" altLang="nl-NL" dirty="0"/>
          </a:p>
        </p:txBody>
      </p:sp>
    </p:spTree>
    <p:extLst>
      <p:ext uri="{BB962C8B-B14F-4D97-AF65-F5344CB8AC3E}">
        <p14:creationId xmlns:p14="http://schemas.microsoft.com/office/powerpoint/2010/main" val="89848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a:extLst>
              <a:ext uri="{FF2B5EF4-FFF2-40B4-BE49-F238E27FC236}">
                <a16:creationId xmlns:a16="http://schemas.microsoft.com/office/drawing/2014/main" id="{2485E86A-1EBB-31E3-1038-0BBD3EC9BC83}"/>
              </a:ext>
            </a:extLst>
          </p:cNvPr>
          <p:cNvSpPr>
            <a:spLocks noGrp="1"/>
          </p:cNvSpPr>
          <p:nvPr>
            <p:ph type="title"/>
          </p:nvPr>
        </p:nvSpPr>
        <p:spPr/>
        <p:txBody>
          <a:bodyPr/>
          <a:lstStyle/>
          <a:p>
            <a:r>
              <a:rPr lang="en-GB" altLang="en-US"/>
              <a:t>Anti-pattern:  </a:t>
            </a:r>
            <a:r>
              <a:rPr lang="en-GB" altLang="en-US">
                <a:latin typeface="Pieces NFI" panose="02000000000000000000" pitchFamily="2" charset="0"/>
              </a:rPr>
              <a:t>string concatenation</a:t>
            </a:r>
          </a:p>
        </p:txBody>
      </p:sp>
      <p:sp>
        <p:nvSpPr>
          <p:cNvPr id="23555" name="Tijdelijke aanduiding voor inhoud 2">
            <a:extLst>
              <a:ext uri="{FF2B5EF4-FFF2-40B4-BE49-F238E27FC236}">
                <a16:creationId xmlns:a16="http://schemas.microsoft.com/office/drawing/2014/main" id="{D264474B-6860-C2F1-EB28-3A7558FA91D7}"/>
              </a:ext>
            </a:extLst>
          </p:cNvPr>
          <p:cNvSpPr>
            <a:spLocks noGrp="1"/>
          </p:cNvSpPr>
          <p:nvPr>
            <p:ph idx="1"/>
          </p:nvPr>
        </p:nvSpPr>
        <p:spPr/>
        <p:txBody>
          <a:bodyPr/>
          <a:lstStyle/>
          <a:p>
            <a:pPr marL="0" indent="0">
              <a:buNone/>
              <a:defRPr/>
            </a:pPr>
            <a:r>
              <a:rPr lang="en-GB" altLang="en-US" dirty="0">
                <a:solidFill>
                  <a:schemeClr val="accent2"/>
                </a:solidFill>
              </a:rPr>
              <a:t>Standard recipe for security disaster: </a:t>
            </a:r>
          </a:p>
          <a:p>
            <a:pPr marL="429402" indent="-414726">
              <a:buFont typeface="+mj-lt"/>
              <a:buAutoNum type="arabicPeriod"/>
              <a:defRPr/>
            </a:pPr>
            <a:r>
              <a:rPr lang="en-GB" altLang="en-US" dirty="0">
                <a:solidFill>
                  <a:schemeClr val="accent2"/>
                </a:solidFill>
              </a:rPr>
              <a:t>concatenate several pieces of data, some user input,</a:t>
            </a:r>
          </a:p>
          <a:p>
            <a:pPr marL="429402" indent="-414726">
              <a:buFont typeface="+mj-lt"/>
              <a:buAutoNum type="arabicPeriod"/>
              <a:defRPr/>
            </a:pPr>
            <a:r>
              <a:rPr lang="en-GB" altLang="en-US" dirty="0">
                <a:solidFill>
                  <a:schemeClr val="accent2"/>
                </a:solidFill>
              </a:rPr>
              <a:t> pass the result to some API</a:t>
            </a:r>
          </a:p>
          <a:p>
            <a:pPr marL="429402" indent="-414726">
              <a:buFont typeface="+mj-lt"/>
              <a:buAutoNum type="arabicPeriod"/>
              <a:defRPr/>
            </a:pPr>
            <a:endParaRPr lang="en-GB" altLang="en-US" dirty="0"/>
          </a:p>
          <a:p>
            <a:pPr marL="57150" indent="0">
              <a:buNone/>
              <a:defRPr/>
            </a:pPr>
            <a:endParaRPr lang="en-GB" altLang="en-US" dirty="0"/>
          </a:p>
          <a:p>
            <a:pPr marL="0" indent="0">
              <a:buNone/>
              <a:defRPr/>
            </a:pPr>
            <a:r>
              <a:rPr lang="en-GB" altLang="en-US" dirty="0">
                <a:solidFill>
                  <a:schemeClr val="tx1"/>
                </a:solidFill>
              </a:rPr>
              <a:t>Note: </a:t>
            </a:r>
            <a:r>
              <a:rPr lang="en-GB" altLang="en-US" dirty="0">
                <a:solidFill>
                  <a:srgbClr val="FF0000"/>
                </a:solidFill>
              </a:rPr>
              <a:t>string concatenation is </a:t>
            </a:r>
            <a:r>
              <a:rPr lang="en-GB" altLang="en-US" i="1" dirty="0">
                <a:solidFill>
                  <a:srgbClr val="FF0000"/>
                </a:solidFill>
              </a:rPr>
              <a:t>inverse</a:t>
            </a:r>
            <a:r>
              <a:rPr lang="en-GB" altLang="en-US" dirty="0">
                <a:solidFill>
                  <a:srgbClr val="FF0000"/>
                </a:solidFill>
              </a:rPr>
              <a:t>  of parsing</a:t>
            </a:r>
          </a:p>
        </p:txBody>
      </p:sp>
      <p:sp>
        <p:nvSpPr>
          <p:cNvPr id="55300" name="Tijdelijke aanduiding voor dianummer 4">
            <a:extLst>
              <a:ext uri="{FF2B5EF4-FFF2-40B4-BE49-F238E27FC236}">
                <a16:creationId xmlns:a16="http://schemas.microsoft.com/office/drawing/2014/main" id="{E40DAD68-B8AB-C728-9079-F6850235000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B0412051-E5FE-48F9-816F-4EE257E41D00}" type="slidenum">
              <a:rPr lang="en-US" altLang="nl-NL">
                <a:ea typeface="DejaVu Sans"/>
                <a:cs typeface="DejaVu Sans"/>
              </a:rPr>
              <a:pPr/>
              <a:t>19</a:t>
            </a:fld>
            <a:endParaRPr lang="en-US" altLang="nl-NL">
              <a:ea typeface="DejaVu Sans"/>
              <a:cs typeface="DejaVu Sans"/>
            </a:endParaRPr>
          </a:p>
        </p:txBody>
      </p:sp>
      <p:pic>
        <p:nvPicPr>
          <p:cNvPr id="55301" name="Afbeelding 1">
            <a:extLst>
              <a:ext uri="{FF2B5EF4-FFF2-40B4-BE49-F238E27FC236}">
                <a16:creationId xmlns:a16="http://schemas.microsoft.com/office/drawing/2014/main" id="{30C3323A-D159-E0CC-C7F9-FEEF68C10B6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319309"/>
            <a:ext cx="691200" cy="60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9363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CFE86EA-00AD-05C1-490C-4A5CB6E06A68}"/>
              </a:ext>
            </a:extLst>
          </p:cNvPr>
          <p:cNvSpPr>
            <a:spLocks noGrp="1"/>
          </p:cNvSpPr>
          <p:nvPr>
            <p:ph type="title"/>
          </p:nvPr>
        </p:nvSpPr>
        <p:spPr/>
        <p:txBody>
          <a:bodyPr/>
          <a:lstStyle/>
          <a:p>
            <a:r>
              <a:rPr lang="en-US" altLang="en-US" sz="2400" dirty="0"/>
              <a:t>Recap: two types of input problems </a:t>
            </a:r>
            <a:endParaRPr lang="en-GB" altLang="en-US" sz="2400" dirty="0"/>
          </a:p>
        </p:txBody>
      </p:sp>
      <p:sp>
        <p:nvSpPr>
          <p:cNvPr id="15363" name="Slide Number Placeholder 4">
            <a:extLst>
              <a:ext uri="{FF2B5EF4-FFF2-40B4-BE49-F238E27FC236}">
                <a16:creationId xmlns:a16="http://schemas.microsoft.com/office/drawing/2014/main" id="{137CEC22-F4A3-F07D-1A4A-E769D82DC10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r" defTabSz="49212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fld id="{262053B9-F243-4C50-9A15-FD6A38BA96F9}" type="slidenum">
              <a:rPr kumimoji="0" lang="en-GB" altLang="nl-NL" sz="1400" b="0" i="0" u="none" strike="noStrike" kern="1200" cap="none" spc="0" normalizeH="0" baseline="0" noProof="0">
                <a:ln>
                  <a:noFill/>
                </a:ln>
                <a:solidFill>
                  <a:srgbClr val="000000"/>
                </a:solidFill>
                <a:effectLst/>
                <a:uLnTx/>
                <a:uFillTx/>
                <a:latin typeface="Arial Rounded MT Bold" panose="020F0704030504030204" pitchFamily="34" charset="0"/>
                <a:ea typeface="+mn-ea"/>
                <a:cs typeface="DejaVu Sans" charset="0"/>
              </a:rPr>
              <a:pPr marL="0" marR="0" lvl="0" indent="0" algn="r" defTabSz="49212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t>2</a:t>
            </a:fld>
            <a:endParaRPr kumimoji="0" lang="en-GB" altLang="nl-NL" sz="1400" b="0" i="0" u="none" strike="noStrike" kern="1200" cap="none" spc="0" normalizeH="0" baseline="0" noProof="0">
              <a:ln>
                <a:noFill/>
              </a:ln>
              <a:solidFill>
                <a:srgbClr val="000000"/>
              </a:solidFill>
              <a:effectLst/>
              <a:uLnTx/>
              <a:uFillTx/>
              <a:latin typeface="Arial Rounded MT Bold" panose="020F0704030504030204" pitchFamily="34" charset="0"/>
              <a:ea typeface="+mn-ea"/>
              <a:cs typeface="DejaVu Sans" charset="0"/>
            </a:endParaRPr>
          </a:p>
        </p:txBody>
      </p:sp>
      <p:sp>
        <p:nvSpPr>
          <p:cNvPr id="15364" name="TextBox 29">
            <a:extLst>
              <a:ext uri="{FF2B5EF4-FFF2-40B4-BE49-F238E27FC236}">
                <a16:creationId xmlns:a16="http://schemas.microsoft.com/office/drawing/2014/main" id="{EE1EE47F-C787-C2F9-10BD-6AF163C8D92E}"/>
              </a:ext>
            </a:extLst>
          </p:cNvPr>
          <p:cNvSpPr txBox="1">
            <a:spLocks noChangeArrowheads="1"/>
          </p:cNvSpPr>
          <p:nvPr/>
        </p:nvSpPr>
        <p:spPr bwMode="auto">
          <a:xfrm>
            <a:off x="4585445" y="3545640"/>
            <a:ext cx="3425760" cy="76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rPr>
              <a:t>(abuse of</a:t>
            </a:r>
            <a:r>
              <a:rPr kumimoji="0" lang="en-US" altLang="en-US" sz="2000"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rPr>
              <a:t>) </a:t>
            </a:r>
          </a:p>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rPr>
              <a:t>a feature </a:t>
            </a:r>
            <a:r>
              <a:rPr kumimoji="0" lang="en-US" altLang="en-US"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rPr>
              <a:t>!</a:t>
            </a:r>
          </a:p>
        </p:txBody>
      </p:sp>
      <p:sp>
        <p:nvSpPr>
          <p:cNvPr id="22" name="Title 1">
            <a:extLst>
              <a:ext uri="{FF2B5EF4-FFF2-40B4-BE49-F238E27FC236}">
                <a16:creationId xmlns:a16="http://schemas.microsoft.com/office/drawing/2014/main" id="{7215DF96-54D4-96BE-2A46-CE7E8E936A84}"/>
              </a:ext>
            </a:extLst>
          </p:cNvPr>
          <p:cNvSpPr txBox="1">
            <a:spLocks/>
          </p:cNvSpPr>
          <p:nvPr/>
        </p:nvSpPr>
        <p:spPr bwMode="auto">
          <a:xfrm>
            <a:off x="458162" y="3382546"/>
            <a:ext cx="5097907" cy="69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0" tIns="46795" rIns="89990" bIns="46795" anchor="ctr"/>
          <a:lstStyle>
            <a:lvl1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Rounded MT Bold" panose="020F0704030504030204" pitchFamily="34" charset="0"/>
                <a:ea typeface="+mj-ea"/>
                <a:cs typeface="+mj-cs"/>
              </a:defRPr>
            </a:lvl1pPr>
            <a:lvl2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2pPr>
            <a:lvl3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3pPr>
            <a:lvl4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4pPr>
            <a:lvl5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5pPr>
            <a:lvl6pPr marL="25146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6pPr>
            <a:lvl7pPr marL="29718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7pPr>
            <a:lvl8pPr marL="34290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8pPr>
            <a:lvl9pPr marL="38862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9pPr>
          </a:lstStyle>
          <a:p>
            <a:pPr marL="0" marR="0" lvl="0" indent="0" algn="l" defTabSz="492125" rtl="0" eaLnBrk="0" fontAlgn="base" latinLnBrk="0" hangingPunct="0">
              <a:lnSpc>
                <a:spcPct val="116000"/>
              </a:lnSpc>
              <a:spcBef>
                <a:spcPct val="0"/>
              </a:spcBef>
              <a:spcAft>
                <a:spcPct val="0"/>
              </a:spcAft>
              <a:buClr>
                <a:srgbClr val="000000"/>
              </a:buClr>
              <a:buSzPct val="100000"/>
              <a:buFont typeface="Times New Roman" pitchFamily="18" charset="0"/>
              <a:buNone/>
              <a:tabLst/>
              <a:defRPr/>
            </a:pPr>
            <a:r>
              <a:rPr kumimoji="0" lang="en-US" sz="1814"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t>  </a:t>
            </a:r>
            <a:r>
              <a:rPr kumimoji="0" lang="en-US"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t>2. Injection  attacks: </a:t>
            </a:r>
            <a:br>
              <a:rPr kumimoji="0" lang="en-US"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br>
            <a:r>
              <a:rPr kumimoji="0" lang="en-US"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t>       correct but unintended parsing</a:t>
            </a:r>
            <a:endParaRPr kumimoji="0" lang="en-GB" sz="1814"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endParaRPr>
          </a:p>
        </p:txBody>
      </p:sp>
      <p:grpSp>
        <p:nvGrpSpPr>
          <p:cNvPr id="15366" name="Groep 6">
            <a:extLst>
              <a:ext uri="{FF2B5EF4-FFF2-40B4-BE49-F238E27FC236}">
                <a16:creationId xmlns:a16="http://schemas.microsoft.com/office/drawing/2014/main" id="{3721B7CF-A1C4-DBC4-B99F-0484389AE2FD}"/>
              </a:ext>
            </a:extLst>
          </p:cNvPr>
          <p:cNvGrpSpPr>
            <a:grpSpLocks/>
          </p:cNvGrpSpPr>
          <p:nvPr/>
        </p:nvGrpSpPr>
        <p:grpSpPr bwMode="auto">
          <a:xfrm>
            <a:off x="920161" y="4157642"/>
            <a:ext cx="6845760" cy="1877733"/>
            <a:chOff x="1184621" y="4348378"/>
            <a:chExt cx="7546827" cy="2069861"/>
          </a:xfrm>
        </p:grpSpPr>
        <p:sp>
          <p:nvSpPr>
            <p:cNvPr id="15377" name="Afgeronde rechthoek 31">
              <a:extLst>
                <a:ext uri="{FF2B5EF4-FFF2-40B4-BE49-F238E27FC236}">
                  <a16:creationId xmlns:a16="http://schemas.microsoft.com/office/drawing/2014/main" id="{1C9560ED-C605-09AA-6205-C84F7ABAA052}"/>
                </a:ext>
              </a:extLst>
            </p:cNvPr>
            <p:cNvSpPr>
              <a:spLocks noChangeArrowheads="1"/>
            </p:cNvSpPr>
            <p:nvPr/>
          </p:nvSpPr>
          <p:spPr bwMode="auto">
            <a:xfrm>
              <a:off x="7026506" y="4618226"/>
              <a:ext cx="1704942" cy="1444480"/>
            </a:xfrm>
            <a:prstGeom prst="roundRect">
              <a:avLst>
                <a:gd name="adj" fmla="val 16667"/>
              </a:avLst>
            </a:prstGeom>
            <a:solidFill>
              <a:srgbClr val="FFFF00"/>
            </a:solidFill>
            <a:ln w="9525" algn="ctr">
              <a:solidFill>
                <a:schemeClr val="tx1"/>
              </a:solidFill>
              <a:round/>
              <a:headEnd/>
              <a:tailEnd/>
            </a:ln>
          </p:spPr>
          <p:txBody>
            <a:bodyPr/>
            <a:lstStyle/>
            <a:p>
              <a:pPr marL="0" marR="0" lvl="0" indent="0" algn="ctr" defTabSz="492125" rtl="0" eaLnBrk="1" fontAlgn="base" latinLnBrk="0" hangingPunct="0">
                <a:lnSpc>
                  <a:spcPct val="116000"/>
                </a:lnSpc>
                <a:spcBef>
                  <a:spcPct val="0"/>
                </a:spcBef>
                <a:spcAft>
                  <a:spcPct val="0"/>
                </a:spcAft>
                <a:buClr>
                  <a:srgbClr val="000000"/>
                </a:buClr>
                <a:buSzPct val="100000"/>
                <a:buFont typeface="Times New Roman" panose="02020603050405020304" pitchFamily="18" charset="0"/>
                <a:buNone/>
                <a:tabLst/>
                <a:defRPr/>
              </a:pPr>
              <a:r>
                <a:rPr kumimoji="0" lang="en-GB"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DejaVu Sans" charset="0"/>
                </a:rPr>
                <a:t>back-end service</a:t>
              </a:r>
            </a:p>
          </p:txBody>
        </p:sp>
        <p:sp>
          <p:nvSpPr>
            <p:cNvPr id="34" name="Explosie 2 33">
              <a:extLst>
                <a:ext uri="{FF2B5EF4-FFF2-40B4-BE49-F238E27FC236}">
                  <a16:creationId xmlns:a16="http://schemas.microsoft.com/office/drawing/2014/main" id="{9B7E9076-9CD5-E28F-D66B-6060186CE417}"/>
                </a:ext>
              </a:extLst>
            </p:cNvPr>
            <p:cNvSpPr/>
            <p:nvPr/>
          </p:nvSpPr>
          <p:spPr bwMode="auto">
            <a:xfrm>
              <a:off x="6594715" y="5202367"/>
              <a:ext cx="1217588" cy="630174"/>
            </a:xfrm>
            <a:prstGeom prst="irregularSeal2">
              <a:avLst/>
            </a:prstGeom>
            <a:solidFill>
              <a:srgbClr val="FF6600"/>
            </a:solidFill>
            <a:ln w="9525" cap="flat" cmpd="sng" algn="ctr">
              <a:solidFill>
                <a:srgbClr val="FF0000"/>
              </a:solidFill>
              <a:prstDash val="solid"/>
              <a:round/>
              <a:headEnd type="none" w="med" len="med"/>
              <a:tailEnd type="none" w="med" len="med"/>
            </a:ln>
            <a:effectLst/>
          </p:spPr>
          <p:txBody>
            <a:bodyPr lIns="91431" tIns="45715" rIns="91431" bIns="45715"/>
            <a:lstStyle/>
            <a:p>
              <a:pPr marL="0" marR="0" lvl="0" indent="0" algn="l" defTabSz="492074" rtl="0" eaLnBrk="1" fontAlgn="base" latinLnBrk="0" hangingPunct="1">
                <a:lnSpc>
                  <a:spcPct val="93000"/>
                </a:lnSpc>
                <a:spcBef>
                  <a:spcPct val="0"/>
                </a:spcBef>
                <a:spcAft>
                  <a:spcPct val="0"/>
                </a:spcAft>
                <a:buClr>
                  <a:srgbClr val="000000"/>
                </a:buClr>
                <a:buSzPct val="100000"/>
                <a:buFontTx/>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n-ea"/>
                <a:cs typeface="Times New Roman" pitchFamily="16" charset="0"/>
              </a:endParaRPr>
            </a:p>
          </p:txBody>
        </p:sp>
        <p:sp>
          <p:nvSpPr>
            <p:cNvPr id="35" name="Right Arrow 34">
              <a:extLst>
                <a:ext uri="{FF2B5EF4-FFF2-40B4-BE49-F238E27FC236}">
                  <a16:creationId xmlns:a16="http://schemas.microsoft.com/office/drawing/2014/main" id="{1A3C982C-5723-114C-574E-0CBB29254EA1}"/>
                </a:ext>
              </a:extLst>
            </p:cNvPr>
            <p:cNvSpPr/>
            <p:nvPr/>
          </p:nvSpPr>
          <p:spPr>
            <a:xfrm>
              <a:off x="5816855" y="5357926"/>
              <a:ext cx="1133453" cy="425407"/>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92125" rtl="0" eaLnBrk="0" fontAlgn="base" latinLnBrk="0" hangingPunct="0">
                <a:lnSpc>
                  <a:spcPct val="100000"/>
                </a:lnSpc>
                <a:spcBef>
                  <a:spcPct val="0"/>
                </a:spcBef>
                <a:spcAft>
                  <a:spcPct val="0"/>
                </a:spcAft>
                <a:buClrTx/>
                <a:buSzTx/>
                <a:buFontTx/>
                <a:buNone/>
                <a:tabLst/>
                <a:defRPr/>
              </a:pPr>
              <a:endParaRPr kumimoji="0" lang="en-GB" sz="2177" b="0" i="0" u="none" strike="noStrike" kern="1200" cap="none" spc="0" normalizeH="0" baseline="0" noProof="0" dirty="0">
                <a:ln>
                  <a:noFill/>
                </a:ln>
                <a:solidFill>
                  <a:srgbClr val="FFFFFF"/>
                </a:solidFill>
                <a:effectLst/>
                <a:uLnTx/>
                <a:uFillTx/>
                <a:latin typeface="Arial Rounded MT Bold" panose="020F0704030504030204" pitchFamily="34" charset="0"/>
                <a:ea typeface="+mn-ea"/>
                <a:cs typeface="+mn-cs"/>
              </a:endParaRPr>
            </a:p>
          </p:txBody>
        </p:sp>
        <p:pic>
          <p:nvPicPr>
            <p:cNvPr id="15380" name="Picture 2" descr="C:\Users\erikpoll\Desktop\.png">
              <a:extLst>
                <a:ext uri="{FF2B5EF4-FFF2-40B4-BE49-F238E27FC236}">
                  <a16:creationId xmlns:a16="http://schemas.microsoft.com/office/drawing/2014/main" id="{4DA1E3F0-AB73-5874-A37C-C3076D9FC0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4621" y="4760682"/>
              <a:ext cx="973850" cy="97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ight Arrow 28">
              <a:extLst>
                <a:ext uri="{FF2B5EF4-FFF2-40B4-BE49-F238E27FC236}">
                  <a16:creationId xmlns:a16="http://schemas.microsoft.com/office/drawing/2014/main" id="{25CDB298-4380-2627-DF9B-E49CEE698793}"/>
                </a:ext>
              </a:extLst>
            </p:cNvPr>
            <p:cNvSpPr/>
            <p:nvPr/>
          </p:nvSpPr>
          <p:spPr>
            <a:xfrm>
              <a:off x="2437133" y="4973790"/>
              <a:ext cx="1077892" cy="28889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92125" rtl="0" eaLnBrk="0" fontAlgn="base" latinLnBrk="0" hangingPunct="0">
                <a:lnSpc>
                  <a:spcPct val="100000"/>
                </a:lnSpc>
                <a:spcBef>
                  <a:spcPct val="0"/>
                </a:spcBef>
                <a:spcAft>
                  <a:spcPct val="0"/>
                </a:spcAft>
                <a:buClrTx/>
                <a:buSzTx/>
                <a:buFontTx/>
                <a:buNone/>
                <a:tabLst/>
                <a:defRPr/>
              </a:pPr>
              <a:endParaRPr kumimoji="0" lang="en-GB" sz="2177" b="0" i="0" u="none" strike="noStrike" kern="1200" cap="none" spc="0" normalizeH="0" baseline="0" noProof="0" dirty="0">
                <a:ln>
                  <a:noFill/>
                </a:ln>
                <a:solidFill>
                  <a:srgbClr val="FFFFFF"/>
                </a:solidFill>
                <a:effectLst/>
                <a:uLnTx/>
                <a:uFillTx/>
                <a:latin typeface="Arial Rounded MT Bold" panose="020F0704030504030204" pitchFamily="34" charset="0"/>
                <a:ea typeface="+mn-ea"/>
                <a:cs typeface="+mn-cs"/>
              </a:endParaRPr>
            </a:p>
          </p:txBody>
        </p:sp>
        <p:sp>
          <p:nvSpPr>
            <p:cNvPr id="15382" name="TextBox 36">
              <a:extLst>
                <a:ext uri="{FF2B5EF4-FFF2-40B4-BE49-F238E27FC236}">
                  <a16:creationId xmlns:a16="http://schemas.microsoft.com/office/drawing/2014/main" id="{4FBC4E34-8A67-99DD-72C6-BA0B1206C9A5}"/>
                </a:ext>
              </a:extLst>
            </p:cNvPr>
            <p:cNvSpPr txBox="1">
              <a:spLocks noChangeArrowheads="1"/>
            </p:cNvSpPr>
            <p:nvPr/>
          </p:nvSpPr>
          <p:spPr bwMode="auto">
            <a:xfrm>
              <a:off x="2117675" y="4348378"/>
              <a:ext cx="1672928" cy="71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1814" b="0" i="0" u="none" strike="noStrike" kern="1200" cap="none" spc="0" normalizeH="0" baseline="0" noProof="0">
                  <a:ln>
                    <a:noFill/>
                  </a:ln>
                  <a:solidFill>
                    <a:srgbClr val="FF0000"/>
                  </a:solidFill>
                  <a:effectLst/>
                  <a:uLnTx/>
                  <a:uFillTx/>
                  <a:latin typeface="Arial Rounded MT Bold" panose="020F0704030504030204" pitchFamily="34" charset="0"/>
                  <a:ea typeface="+mn-ea"/>
                  <a:cs typeface="Times New Roman" panose="02020603050405020304" pitchFamily="18" charset="0"/>
                </a:rPr>
                <a:t>malicious</a:t>
              </a:r>
            </a:p>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1814" b="0" i="0" u="none" strike="noStrike" kern="1200" cap="none" spc="0" normalizeH="0" baseline="0" noProof="0">
                  <a:ln>
                    <a:noFill/>
                  </a:ln>
                  <a:solidFill>
                    <a:srgbClr val="FF0000"/>
                  </a:solidFill>
                  <a:effectLst/>
                  <a:uLnTx/>
                  <a:uFillTx/>
                  <a:latin typeface="Pieces NFI" panose="02000000000000000000" pitchFamily="2" charset="0"/>
                  <a:ea typeface="+mn-ea"/>
                  <a:cs typeface="Times New Roman" panose="02020603050405020304" pitchFamily="18" charset="0"/>
                </a:rPr>
                <a:t>input</a:t>
              </a:r>
              <a:endParaRPr kumimoji="0" lang="en-GB" altLang="en-US" sz="1814" b="0" i="0" u="none" strike="noStrike" kern="1200" cap="none" spc="0" normalizeH="0" baseline="0" noProof="0">
                <a:ln>
                  <a:noFill/>
                </a:ln>
                <a:solidFill>
                  <a:srgbClr val="FF0000"/>
                </a:solidFill>
                <a:effectLst/>
                <a:uLnTx/>
                <a:uFillTx/>
                <a:latin typeface="Pieces NFI" panose="02000000000000000000" pitchFamily="2" charset="0"/>
                <a:ea typeface="+mn-ea"/>
                <a:cs typeface="Times New Roman" panose="02020603050405020304" pitchFamily="18" charset="0"/>
              </a:endParaRPr>
            </a:p>
          </p:txBody>
        </p:sp>
        <p:sp>
          <p:nvSpPr>
            <p:cNvPr id="26" name="Rechthoek 25">
              <a:extLst>
                <a:ext uri="{FF2B5EF4-FFF2-40B4-BE49-F238E27FC236}">
                  <a16:creationId xmlns:a16="http://schemas.microsoft.com/office/drawing/2014/main" id="{565B3739-01DE-3913-F067-A5DEA171F1F5}"/>
                </a:ext>
              </a:extLst>
            </p:cNvPr>
            <p:cNvSpPr/>
            <p:nvPr/>
          </p:nvSpPr>
          <p:spPr bwMode="auto">
            <a:xfrm>
              <a:off x="6088312" y="5478564"/>
              <a:ext cx="157160" cy="177782"/>
            </a:xfrm>
            <a:prstGeom prst="rect">
              <a:avLst/>
            </a:prstGeom>
            <a:solidFill>
              <a:srgbClr val="FF0000"/>
            </a:solidFill>
            <a:ln w="9525" cap="flat" cmpd="sng" algn="ctr">
              <a:noFill/>
              <a:prstDash val="solid"/>
              <a:round/>
              <a:headEnd type="none" w="med" len="med"/>
              <a:tailEnd type="none" w="med" len="med"/>
            </a:ln>
            <a:effectLst/>
          </p:spPr>
          <p:txBody>
            <a:bodyPr lIns="91431" tIns="45715" rIns="91431" bIns="45715"/>
            <a:lstStyle/>
            <a:p>
              <a:pPr marL="0" marR="0" lvl="0" indent="0" algn="l" defTabSz="492074" rtl="0" eaLnBrk="1" fontAlgn="base" latinLnBrk="0" hangingPunct="1">
                <a:lnSpc>
                  <a:spcPct val="93000"/>
                </a:lnSpc>
                <a:spcBef>
                  <a:spcPct val="0"/>
                </a:spcBef>
                <a:spcAft>
                  <a:spcPct val="0"/>
                </a:spcAft>
                <a:buClr>
                  <a:srgbClr val="000000"/>
                </a:buClr>
                <a:buSzPct val="100000"/>
                <a:buFontTx/>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n-ea"/>
                <a:cs typeface="Times New Roman" pitchFamily="16" charset="0"/>
              </a:endParaRPr>
            </a:p>
          </p:txBody>
        </p:sp>
        <p:sp>
          <p:nvSpPr>
            <p:cNvPr id="27" name="Rechthoek 26">
              <a:extLst>
                <a:ext uri="{FF2B5EF4-FFF2-40B4-BE49-F238E27FC236}">
                  <a16:creationId xmlns:a16="http://schemas.microsoft.com/office/drawing/2014/main" id="{633BDD35-0774-9BA8-7BFB-4E26B2589320}"/>
                </a:ext>
              </a:extLst>
            </p:cNvPr>
            <p:cNvSpPr/>
            <p:nvPr/>
          </p:nvSpPr>
          <p:spPr bwMode="auto">
            <a:xfrm>
              <a:off x="6313732" y="5478564"/>
              <a:ext cx="158747" cy="177782"/>
            </a:xfrm>
            <a:prstGeom prst="rect">
              <a:avLst/>
            </a:prstGeom>
            <a:solidFill>
              <a:srgbClr val="FF0000"/>
            </a:solidFill>
            <a:ln w="9525" cap="flat" cmpd="sng" algn="ctr">
              <a:noFill/>
              <a:prstDash val="solid"/>
              <a:round/>
              <a:headEnd type="none" w="med" len="med"/>
              <a:tailEnd type="none" w="med" len="med"/>
            </a:ln>
            <a:effectLst/>
          </p:spPr>
          <p:txBody>
            <a:bodyPr lIns="91431" tIns="45715" rIns="91431" bIns="45715"/>
            <a:lstStyle/>
            <a:p>
              <a:pPr marL="0" marR="0" lvl="0" indent="0" algn="l" defTabSz="492074" rtl="0" eaLnBrk="1" fontAlgn="base" latinLnBrk="0" hangingPunct="1">
                <a:lnSpc>
                  <a:spcPct val="93000"/>
                </a:lnSpc>
                <a:spcBef>
                  <a:spcPct val="0"/>
                </a:spcBef>
                <a:spcAft>
                  <a:spcPct val="0"/>
                </a:spcAft>
                <a:buClr>
                  <a:srgbClr val="000000"/>
                </a:buClr>
                <a:buSzPct val="100000"/>
                <a:buFontTx/>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n-ea"/>
                <a:cs typeface="Times New Roman" pitchFamily="16" charset="0"/>
              </a:endParaRPr>
            </a:p>
          </p:txBody>
        </p:sp>
        <p:sp>
          <p:nvSpPr>
            <p:cNvPr id="15385" name="TextBox 29">
              <a:extLst>
                <a:ext uri="{FF2B5EF4-FFF2-40B4-BE49-F238E27FC236}">
                  <a16:creationId xmlns:a16="http://schemas.microsoft.com/office/drawing/2014/main" id="{EFDBDD81-AB01-566C-4991-0BA85496CAE5}"/>
                </a:ext>
              </a:extLst>
            </p:cNvPr>
            <p:cNvSpPr txBox="1">
              <a:spLocks noChangeArrowheads="1"/>
            </p:cNvSpPr>
            <p:nvPr/>
          </p:nvSpPr>
          <p:spPr bwMode="auto">
            <a:xfrm>
              <a:off x="5799583" y="5700970"/>
              <a:ext cx="1150625" cy="71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492125"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err="1">
                  <a:ln>
                    <a:noFill/>
                  </a:ln>
                  <a:solidFill>
                    <a:srgbClr val="000000"/>
                  </a:solidFill>
                  <a:effectLst/>
                  <a:uLnTx/>
                  <a:uFillTx/>
                  <a:latin typeface="Arial Rounded MT Bold" panose="020F0704030504030204" pitchFamily="34" charset="0"/>
                  <a:ea typeface="+mn-ea"/>
                  <a:cs typeface="Times New Roman" panose="02020603050405020304" pitchFamily="18" charset="0"/>
                </a:rPr>
                <a:t>eg</a:t>
              </a:r>
              <a:r>
                <a:rPr kumimoji="0" lang="en-US"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Times New Roman" panose="02020603050405020304" pitchFamily="18" charset="0"/>
                </a:rPr>
                <a:t> SQL</a:t>
              </a:r>
            </a:p>
            <a:p>
              <a:pPr marL="0" marR="0" lvl="0" indent="0" algn="l" defTabSz="492125"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Times New Roman" panose="02020603050405020304" pitchFamily="18" charset="0"/>
                </a:rPr>
                <a:t>query</a:t>
              </a:r>
              <a:endParaRPr kumimoji="0" lang="en-GB"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Times New Roman" panose="02020603050405020304" pitchFamily="18" charset="0"/>
              </a:endParaRPr>
            </a:p>
          </p:txBody>
        </p:sp>
        <p:sp>
          <p:nvSpPr>
            <p:cNvPr id="15386" name="Afgeronde rechthoek 30">
              <a:extLst>
                <a:ext uri="{FF2B5EF4-FFF2-40B4-BE49-F238E27FC236}">
                  <a16:creationId xmlns:a16="http://schemas.microsoft.com/office/drawing/2014/main" id="{73B1C2DB-A189-0887-B7EC-B7BA7E03211D}"/>
                </a:ext>
              </a:extLst>
            </p:cNvPr>
            <p:cNvSpPr>
              <a:spLocks noChangeArrowheads="1"/>
            </p:cNvSpPr>
            <p:nvPr/>
          </p:nvSpPr>
          <p:spPr bwMode="auto">
            <a:xfrm>
              <a:off x="3942054" y="4591241"/>
              <a:ext cx="1704942" cy="1444480"/>
            </a:xfrm>
            <a:prstGeom prst="roundRect">
              <a:avLst>
                <a:gd name="adj" fmla="val 16667"/>
              </a:avLst>
            </a:prstGeom>
            <a:solidFill>
              <a:srgbClr val="FFFF00"/>
            </a:solidFill>
            <a:ln w="9525" algn="ctr">
              <a:solidFill>
                <a:schemeClr val="tx1"/>
              </a:solidFill>
              <a:round/>
              <a:headEnd/>
              <a:tailEnd/>
            </a:ln>
          </p:spPr>
          <p:txBody>
            <a:bodyPr/>
            <a:lstStyle/>
            <a:p>
              <a:pPr marL="0" marR="0" lvl="0" indent="0" algn="ctr" defTabSz="492125" rtl="0" eaLnBrk="1" fontAlgn="base" latinLnBrk="0" hangingPunct="0">
                <a:lnSpc>
                  <a:spcPct val="116000"/>
                </a:lnSpc>
                <a:spcBef>
                  <a:spcPct val="0"/>
                </a:spcBef>
                <a:spcAft>
                  <a:spcPct val="0"/>
                </a:spcAft>
                <a:buClr>
                  <a:srgbClr val="000000"/>
                </a:buClr>
                <a:buSzPct val="100000"/>
                <a:buFont typeface="Times New Roman" panose="02020603050405020304" pitchFamily="18" charset="0"/>
                <a:buNone/>
                <a:tabLst/>
                <a:defRPr/>
              </a:pPr>
              <a:r>
                <a:rPr kumimoji="0" lang="en-GB"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DejaVu Sans" charset="0"/>
                </a:rPr>
                <a:t>application</a:t>
              </a:r>
              <a:endParaRPr kumimoji="0" lang="en-GB" altLang="en-US" sz="20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DejaVu Sans" charset="0"/>
              </a:endParaRPr>
            </a:p>
          </p:txBody>
        </p:sp>
      </p:grpSp>
      <p:grpSp>
        <p:nvGrpSpPr>
          <p:cNvPr id="15367" name="Groep 2">
            <a:extLst>
              <a:ext uri="{FF2B5EF4-FFF2-40B4-BE49-F238E27FC236}">
                <a16:creationId xmlns:a16="http://schemas.microsoft.com/office/drawing/2014/main" id="{0F90E4A1-C978-6D36-0C03-62512B8A239C}"/>
              </a:ext>
            </a:extLst>
          </p:cNvPr>
          <p:cNvGrpSpPr>
            <a:grpSpLocks/>
          </p:cNvGrpSpPr>
          <p:nvPr/>
        </p:nvGrpSpPr>
        <p:grpSpPr bwMode="auto">
          <a:xfrm>
            <a:off x="1241280" y="1394280"/>
            <a:ext cx="6065280" cy="1710720"/>
            <a:chOff x="1198642" y="989203"/>
            <a:chExt cx="6685645" cy="1885754"/>
          </a:xfrm>
        </p:grpSpPr>
        <p:sp>
          <p:nvSpPr>
            <p:cNvPr id="15370" name="Afgeronde rechthoek 4">
              <a:extLst>
                <a:ext uri="{FF2B5EF4-FFF2-40B4-BE49-F238E27FC236}">
                  <a16:creationId xmlns:a16="http://schemas.microsoft.com/office/drawing/2014/main" id="{C5538B2F-3BCC-9EE7-ABE4-DBBE252FEE52}"/>
                </a:ext>
              </a:extLst>
            </p:cNvPr>
            <p:cNvSpPr>
              <a:spLocks noChangeArrowheads="1"/>
            </p:cNvSpPr>
            <p:nvPr/>
          </p:nvSpPr>
          <p:spPr bwMode="auto">
            <a:xfrm>
              <a:off x="3977978" y="1432070"/>
              <a:ext cx="1720617" cy="1442887"/>
            </a:xfrm>
            <a:prstGeom prst="roundRect">
              <a:avLst>
                <a:gd name="adj" fmla="val 16667"/>
              </a:avLst>
            </a:prstGeom>
            <a:solidFill>
              <a:srgbClr val="FFFF00"/>
            </a:solidFill>
            <a:ln w="9525" algn="ctr">
              <a:solidFill>
                <a:schemeClr val="tx1"/>
              </a:solidFill>
              <a:round/>
              <a:headEnd/>
              <a:tailEnd/>
            </a:ln>
          </p:spPr>
          <p:txBody>
            <a:bodyPr/>
            <a:lstStyle/>
            <a:p>
              <a:pPr marL="0" marR="0" lvl="0" indent="0" algn="ctr" defTabSz="492125" rtl="0" eaLnBrk="1" fontAlgn="base" latinLnBrk="0" hangingPunct="0">
                <a:lnSpc>
                  <a:spcPct val="116000"/>
                </a:lnSpc>
                <a:spcBef>
                  <a:spcPct val="0"/>
                </a:spcBef>
                <a:spcAft>
                  <a:spcPct val="0"/>
                </a:spcAft>
                <a:buClr>
                  <a:srgbClr val="000000"/>
                </a:buClr>
                <a:buSzPct val="100000"/>
                <a:buFont typeface="Times New Roman" panose="02020603050405020304" pitchFamily="18" charset="0"/>
                <a:buNone/>
                <a:tabLst/>
                <a:defRPr/>
              </a:pPr>
              <a:r>
                <a:rPr kumimoji="0" lang="en-GB"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DejaVu Sans" charset="0"/>
                </a:rPr>
                <a:t>application</a:t>
              </a:r>
              <a:endParaRPr kumimoji="0" lang="en-GB" altLang="en-US" sz="2177"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DejaVu Sans" charset="0"/>
              </a:endParaRPr>
            </a:p>
          </p:txBody>
        </p:sp>
        <p:pic>
          <p:nvPicPr>
            <p:cNvPr id="15371" name="Picture 2" descr="C:\Users\erikpoll\Desktop\.png">
              <a:extLst>
                <a:ext uri="{FF2B5EF4-FFF2-40B4-BE49-F238E27FC236}">
                  <a16:creationId xmlns:a16="http://schemas.microsoft.com/office/drawing/2014/main" id="{AE7D04F8-5C93-6E8F-3D10-CDD52A5156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8642" y="1575184"/>
              <a:ext cx="973850" cy="97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ight Arrow 28">
              <a:extLst>
                <a:ext uri="{FF2B5EF4-FFF2-40B4-BE49-F238E27FC236}">
                  <a16:creationId xmlns:a16="http://schemas.microsoft.com/office/drawing/2014/main" id="{57745AE6-78C1-F9C6-3070-6082D584B49F}"/>
                </a:ext>
              </a:extLst>
            </p:cNvPr>
            <p:cNvSpPr/>
            <p:nvPr/>
          </p:nvSpPr>
          <p:spPr>
            <a:xfrm>
              <a:off x="2544660" y="2043193"/>
              <a:ext cx="1077767" cy="288895"/>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92125" rtl="0" eaLnBrk="0" fontAlgn="base" latinLnBrk="0" hangingPunct="0">
                <a:lnSpc>
                  <a:spcPct val="100000"/>
                </a:lnSpc>
                <a:spcBef>
                  <a:spcPct val="0"/>
                </a:spcBef>
                <a:spcAft>
                  <a:spcPct val="0"/>
                </a:spcAft>
                <a:buClrTx/>
                <a:buSzTx/>
                <a:buFontTx/>
                <a:buNone/>
                <a:tabLst/>
                <a:defRPr/>
              </a:pPr>
              <a:endParaRPr kumimoji="0" lang="en-GB" sz="2177" b="0" i="0" u="none" strike="noStrike" kern="1200" cap="none" spc="0" normalizeH="0" baseline="0" noProof="0" dirty="0">
                <a:ln>
                  <a:noFill/>
                </a:ln>
                <a:solidFill>
                  <a:srgbClr val="FFFFFF"/>
                </a:solidFill>
                <a:effectLst/>
                <a:uLnTx/>
                <a:uFillTx/>
                <a:latin typeface="Arial Rounded MT Bold" panose="020F0704030504030204" pitchFamily="34" charset="0"/>
                <a:ea typeface="+mn-ea"/>
                <a:cs typeface="+mn-cs"/>
              </a:endParaRPr>
            </a:p>
          </p:txBody>
        </p:sp>
        <p:sp>
          <p:nvSpPr>
            <p:cNvPr id="15373" name="TextBox 36">
              <a:extLst>
                <a:ext uri="{FF2B5EF4-FFF2-40B4-BE49-F238E27FC236}">
                  <a16:creationId xmlns:a16="http://schemas.microsoft.com/office/drawing/2014/main" id="{43A142C9-6E18-F263-7692-C122CEEEE205}"/>
                </a:ext>
              </a:extLst>
            </p:cNvPr>
            <p:cNvSpPr txBox="1">
              <a:spLocks noChangeArrowheads="1"/>
            </p:cNvSpPr>
            <p:nvPr/>
          </p:nvSpPr>
          <p:spPr bwMode="auto">
            <a:xfrm>
              <a:off x="2238575" y="1385624"/>
              <a:ext cx="1672928" cy="717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1814" b="0" i="0" u="none" strike="noStrike" kern="1200" cap="none" spc="0" normalizeH="0" baseline="0" noProof="0">
                  <a:ln>
                    <a:noFill/>
                  </a:ln>
                  <a:solidFill>
                    <a:srgbClr val="FF0000"/>
                  </a:solidFill>
                  <a:effectLst/>
                  <a:uLnTx/>
                  <a:uFillTx/>
                  <a:latin typeface="Arial Rounded MT Bold" panose="020F0704030504030204" pitchFamily="34" charset="0"/>
                  <a:ea typeface="+mn-ea"/>
                  <a:cs typeface="Times New Roman" panose="02020603050405020304" pitchFamily="18" charset="0"/>
                </a:rPr>
                <a:t>malicious</a:t>
              </a:r>
            </a:p>
            <a:p>
              <a:pPr marL="0" marR="0" lvl="0" indent="0" algn="ctr" defTabSz="492125" rtl="0" eaLnBrk="0" fontAlgn="base" latinLnBrk="0" hangingPunct="0">
                <a:lnSpc>
                  <a:spcPct val="100000"/>
                </a:lnSpc>
                <a:spcBef>
                  <a:spcPct val="0"/>
                </a:spcBef>
                <a:spcAft>
                  <a:spcPct val="0"/>
                </a:spcAft>
                <a:buClrTx/>
                <a:buSzTx/>
                <a:buFontTx/>
                <a:buNone/>
                <a:tabLst/>
                <a:defRPr/>
              </a:pPr>
              <a:r>
                <a:rPr kumimoji="0" lang="en-US" altLang="en-US" sz="1814" b="0" i="0" u="none" strike="noStrike" kern="1200" cap="none" spc="0" normalizeH="0" baseline="0" noProof="0">
                  <a:ln>
                    <a:noFill/>
                  </a:ln>
                  <a:solidFill>
                    <a:srgbClr val="FF0000"/>
                  </a:solidFill>
                  <a:effectLst/>
                  <a:uLnTx/>
                  <a:uFillTx/>
                  <a:latin typeface="Pieces NFI" panose="02000000000000000000" pitchFamily="2" charset="0"/>
                  <a:ea typeface="+mn-ea"/>
                  <a:cs typeface="Times New Roman" panose="02020603050405020304" pitchFamily="18" charset="0"/>
                </a:rPr>
                <a:t>input</a:t>
              </a:r>
              <a:endParaRPr kumimoji="0" lang="en-GB" altLang="en-US" sz="1814" b="0" i="0" u="none" strike="noStrike" kern="1200" cap="none" spc="0" normalizeH="0" baseline="0" noProof="0">
                <a:ln>
                  <a:noFill/>
                </a:ln>
                <a:solidFill>
                  <a:srgbClr val="FF0000"/>
                </a:solidFill>
                <a:effectLst/>
                <a:uLnTx/>
                <a:uFillTx/>
                <a:latin typeface="Pieces NFI" panose="02000000000000000000" pitchFamily="2" charset="0"/>
                <a:ea typeface="+mn-ea"/>
                <a:cs typeface="Times New Roman" panose="02020603050405020304" pitchFamily="18" charset="0"/>
              </a:endParaRPr>
            </a:p>
          </p:txBody>
        </p:sp>
        <p:sp>
          <p:nvSpPr>
            <p:cNvPr id="15374" name="TextBox 29">
              <a:extLst>
                <a:ext uri="{FF2B5EF4-FFF2-40B4-BE49-F238E27FC236}">
                  <a16:creationId xmlns:a16="http://schemas.microsoft.com/office/drawing/2014/main" id="{C6EA1F6A-C8DB-0669-86EA-CE74C19E50A8}"/>
                </a:ext>
              </a:extLst>
            </p:cNvPr>
            <p:cNvSpPr txBox="1">
              <a:spLocks noChangeArrowheads="1"/>
            </p:cNvSpPr>
            <p:nvPr/>
          </p:nvSpPr>
          <p:spPr bwMode="auto">
            <a:xfrm>
              <a:off x="5661570" y="989203"/>
              <a:ext cx="2222717" cy="441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492125" rtl="0" eaLnBrk="0" fontAlgn="base" latinLnBrk="0" hangingPunct="0">
                <a:lnSpc>
                  <a:spcPct val="100000"/>
                </a:lnSpc>
                <a:spcBef>
                  <a:spcPct val="0"/>
                </a:spcBef>
                <a:spcAft>
                  <a:spcPct val="0"/>
                </a:spcAft>
                <a:buClrTx/>
                <a:buSzTx/>
                <a:buFontTx/>
                <a:buNone/>
                <a:tabLst/>
                <a:defRPr/>
              </a:pPr>
              <a:r>
                <a:rPr kumimoji="0" lang="en-US" altLang="en-US" sz="2000"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rPr>
                <a:t>a bug !</a:t>
              </a:r>
              <a:endParaRPr kumimoji="0" lang="en-GB" altLang="en-US" sz="2000" b="0" i="0" u="none" strike="noStrike" kern="1200" cap="none" spc="0" normalizeH="0" baseline="0" noProof="0" dirty="0">
                <a:ln>
                  <a:noFill/>
                </a:ln>
                <a:solidFill>
                  <a:srgbClr val="3333CC"/>
                </a:solidFill>
                <a:effectLst/>
                <a:uLnTx/>
                <a:uFillTx/>
                <a:latin typeface="Arial Rounded MT Bold" panose="020F0704030504030204" pitchFamily="34" charset="0"/>
                <a:ea typeface="+mn-ea"/>
                <a:cs typeface="Times New Roman" panose="02020603050405020304" pitchFamily="18" charset="0"/>
              </a:endParaRPr>
            </a:p>
          </p:txBody>
        </p:sp>
        <p:sp>
          <p:nvSpPr>
            <p:cNvPr id="4" name="Explosie 2 3">
              <a:extLst>
                <a:ext uri="{FF2B5EF4-FFF2-40B4-BE49-F238E27FC236}">
                  <a16:creationId xmlns:a16="http://schemas.microsoft.com/office/drawing/2014/main" id="{71FA4DDA-4550-D8EB-4956-EF6E65321FC1}"/>
                </a:ext>
              </a:extLst>
            </p:cNvPr>
            <p:cNvSpPr/>
            <p:nvPr/>
          </p:nvSpPr>
          <p:spPr bwMode="auto">
            <a:xfrm>
              <a:off x="4619242" y="2147958"/>
              <a:ext cx="1217447" cy="628585"/>
            </a:xfrm>
            <a:prstGeom prst="irregularSeal2">
              <a:avLst/>
            </a:prstGeom>
            <a:solidFill>
              <a:srgbClr val="FF6600"/>
            </a:solidFill>
            <a:ln w="9525" cap="flat" cmpd="sng" algn="ctr">
              <a:solidFill>
                <a:srgbClr val="FF0000"/>
              </a:solidFill>
              <a:prstDash val="solid"/>
              <a:round/>
              <a:headEnd type="none" w="med" len="med"/>
              <a:tailEnd type="none" w="med" len="med"/>
            </a:ln>
            <a:effectLst/>
          </p:spPr>
          <p:txBody>
            <a:bodyPr lIns="91431" tIns="45715" rIns="91431" bIns="45715"/>
            <a:lstStyle/>
            <a:p>
              <a:pPr marL="0" marR="0" lvl="0" indent="0" algn="l" defTabSz="492074" rtl="0" eaLnBrk="1" fontAlgn="base" latinLnBrk="0" hangingPunct="1">
                <a:lnSpc>
                  <a:spcPct val="93000"/>
                </a:lnSpc>
                <a:spcBef>
                  <a:spcPct val="0"/>
                </a:spcBef>
                <a:spcAft>
                  <a:spcPct val="0"/>
                </a:spcAft>
                <a:buClr>
                  <a:srgbClr val="000000"/>
                </a:buClr>
                <a:buSzPct val="100000"/>
                <a:buFontTx/>
                <a:buNone/>
                <a:tabLst/>
                <a:defRPr/>
              </a:pPr>
              <a:endParaRPr kumimoji="0" lang="en-GB" sz="2400" b="0" i="0" u="none" strike="noStrike" kern="1200" cap="none" spc="0" normalizeH="0" baseline="0" noProof="0">
                <a:ln>
                  <a:noFill/>
                </a:ln>
                <a:solidFill>
                  <a:srgbClr val="FFFFFF"/>
                </a:solidFill>
                <a:effectLst/>
                <a:uLnTx/>
                <a:uFillTx/>
                <a:latin typeface="Times New Roman" pitchFamily="16" charset="0"/>
                <a:ea typeface="+mn-ea"/>
                <a:cs typeface="Times New Roman" pitchFamily="16" charset="0"/>
              </a:endParaRPr>
            </a:p>
          </p:txBody>
        </p:sp>
        <p:sp>
          <p:nvSpPr>
            <p:cNvPr id="20" name="Curved Down Arrow 19">
              <a:extLst>
                <a:ext uri="{FF2B5EF4-FFF2-40B4-BE49-F238E27FC236}">
                  <a16:creationId xmlns:a16="http://schemas.microsoft.com/office/drawing/2014/main" id="{A68365DF-7975-DEBC-BBB3-8E3E8BA34D49}"/>
                </a:ext>
              </a:extLst>
            </p:cNvPr>
            <p:cNvSpPr/>
            <p:nvPr/>
          </p:nvSpPr>
          <p:spPr>
            <a:xfrm>
              <a:off x="4503370" y="1901921"/>
              <a:ext cx="869832" cy="536519"/>
            </a:xfrm>
            <a:prstGeom prst="curvedDownArrow">
              <a:avLst>
                <a:gd name="adj1" fmla="val 25000"/>
                <a:gd name="adj2" fmla="val 67231"/>
                <a:gd name="adj3" fmla="val 2744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92125" rtl="0" eaLnBrk="0" fontAlgn="base" latinLnBrk="0" hangingPunct="0">
                <a:lnSpc>
                  <a:spcPct val="100000"/>
                </a:lnSpc>
                <a:spcBef>
                  <a:spcPct val="0"/>
                </a:spcBef>
                <a:spcAft>
                  <a:spcPct val="0"/>
                </a:spcAft>
                <a:buClrTx/>
                <a:buSzTx/>
                <a:buFontTx/>
                <a:buNone/>
                <a:tabLst/>
                <a:defRPr/>
              </a:pPr>
              <a:endParaRPr kumimoji="0" lang="en-GB" sz="2177"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mn-cs"/>
              </a:endParaRPr>
            </a:p>
          </p:txBody>
        </p:sp>
      </p:grpSp>
      <p:sp>
        <p:nvSpPr>
          <p:cNvPr id="36" name="Title 1">
            <a:extLst>
              <a:ext uri="{FF2B5EF4-FFF2-40B4-BE49-F238E27FC236}">
                <a16:creationId xmlns:a16="http://schemas.microsoft.com/office/drawing/2014/main" id="{94A69C1A-D2A0-4F12-4082-0C7E0EACEE8E}"/>
              </a:ext>
            </a:extLst>
          </p:cNvPr>
          <p:cNvSpPr txBox="1">
            <a:spLocks/>
          </p:cNvSpPr>
          <p:nvPr/>
        </p:nvSpPr>
        <p:spPr bwMode="auto">
          <a:xfrm>
            <a:off x="292320" y="1012681"/>
            <a:ext cx="3792887" cy="709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0" tIns="46795" rIns="89990" bIns="46795" anchor="ctr"/>
          <a:lstStyle>
            <a:lvl1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Rounded MT Bold" panose="020F0704030504030204" pitchFamily="34" charset="0"/>
                <a:ea typeface="+mj-ea"/>
                <a:cs typeface="+mj-cs"/>
              </a:defRPr>
            </a:lvl1pPr>
            <a:lvl2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2pPr>
            <a:lvl3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3pPr>
            <a:lvl4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4pPr>
            <a:lvl5pPr algn="ctr" defTabSz="492125" rtl="0" eaLnBrk="0" fontAlgn="base" hangingPunct="0">
              <a:lnSpc>
                <a:spcPct val="116000"/>
              </a:lnSpc>
              <a:spcBef>
                <a:spcPct val="0"/>
              </a:spcBef>
              <a:spcAft>
                <a:spcPct val="0"/>
              </a:spcAft>
              <a:buClr>
                <a:srgbClr val="000000"/>
              </a:buClr>
              <a:buSzPct val="100000"/>
              <a:buFont typeface="Times New Roman" pitchFamily="18" charset="0"/>
              <a:defRPr sz="2800">
                <a:solidFill>
                  <a:srgbClr val="FF0000"/>
                </a:solidFill>
                <a:latin typeface="Arial" charset="0"/>
                <a:cs typeface="Times New Roman" pitchFamily="16" charset="0"/>
              </a:defRPr>
            </a:lvl5pPr>
            <a:lvl6pPr marL="25146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6pPr>
            <a:lvl7pPr marL="29718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7pPr>
            <a:lvl8pPr marL="34290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8pPr>
            <a:lvl9pPr marL="3886200" indent="-228600" algn="ctr" defTabSz="492125" rtl="0" fontAlgn="base">
              <a:lnSpc>
                <a:spcPct val="116000"/>
              </a:lnSpc>
              <a:spcBef>
                <a:spcPct val="0"/>
              </a:spcBef>
              <a:spcAft>
                <a:spcPct val="0"/>
              </a:spcAft>
              <a:buClr>
                <a:srgbClr val="000000"/>
              </a:buClr>
              <a:buSzPct val="100000"/>
              <a:buFont typeface="Times New Roman" pitchFamily="16" charset="0"/>
              <a:defRPr sz="2800">
                <a:solidFill>
                  <a:srgbClr val="FF0000"/>
                </a:solidFill>
                <a:latin typeface="Comic Sans MS" pitchFamily="64" charset="0"/>
                <a:cs typeface="Times New Roman" pitchFamily="16" charset="0"/>
              </a:defRPr>
            </a:lvl9pPr>
          </a:lstStyle>
          <a:p>
            <a:pPr marL="0" marR="0" lvl="0" indent="0" algn="ctr" defTabSz="492125" rtl="0" eaLnBrk="0" fontAlgn="base" latinLnBrk="0" hangingPunct="0">
              <a:lnSpc>
                <a:spcPct val="116000"/>
              </a:lnSpc>
              <a:spcBef>
                <a:spcPct val="0"/>
              </a:spcBef>
              <a:spcAft>
                <a:spcPct val="0"/>
              </a:spcAft>
              <a:buClr>
                <a:srgbClr val="000000"/>
              </a:buClr>
              <a:buSzPct val="100000"/>
              <a:buFont typeface="Times New Roman" pitchFamily="18" charset="0"/>
              <a:buNone/>
              <a:tabLst/>
              <a:defRPr/>
            </a:pPr>
            <a:r>
              <a:rPr kumimoji="0" lang="en-US"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t>  1. Buggy,  </a:t>
            </a:r>
            <a:r>
              <a:rPr lang="en-US" sz="1800" kern="0" dirty="0">
                <a:solidFill>
                  <a:srgbClr val="000000"/>
                </a:solidFill>
              </a:rPr>
              <a:t>i</a:t>
            </a:r>
            <a:r>
              <a:rPr kumimoji="0" lang="en-US" sz="1800" b="0" i="0" u="none" strike="noStrike" kern="0" cap="none" spc="0" normalizeH="0" baseline="0" noProof="0" dirty="0" err="1">
                <a:ln>
                  <a:noFill/>
                </a:ln>
                <a:solidFill>
                  <a:srgbClr val="000000"/>
                </a:solidFill>
                <a:effectLst/>
                <a:uLnTx/>
                <a:uFillTx/>
                <a:latin typeface="Arial Rounded MT Bold" panose="020F0704030504030204" pitchFamily="34" charset="0"/>
                <a:ea typeface="+mj-ea"/>
                <a:cs typeface="+mj-cs"/>
              </a:rPr>
              <a:t>nsecure</a:t>
            </a:r>
            <a:r>
              <a:rPr kumimoji="0" lang="en-US"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rPr>
              <a:t> parsing    </a:t>
            </a:r>
            <a:endParaRPr kumimoji="0" lang="en-GB" sz="1800" b="0" i="0" u="none" strike="noStrike" kern="0" cap="none" spc="0" normalizeH="0" baseline="0" noProof="0" dirty="0">
              <a:ln>
                <a:noFill/>
              </a:ln>
              <a:solidFill>
                <a:srgbClr val="000000"/>
              </a:solidFill>
              <a:effectLst/>
              <a:uLnTx/>
              <a:uFillTx/>
              <a:latin typeface="Arial Rounded MT Bold" panose="020F0704030504030204" pitchFamily="34" charset="0"/>
              <a:ea typeface="+mj-ea"/>
              <a:cs typeface="+mj-cs"/>
            </a:endParaRPr>
          </a:p>
        </p:txBody>
      </p:sp>
      <p:sp>
        <p:nvSpPr>
          <p:cNvPr id="15369" name="TextBox 29">
            <a:extLst>
              <a:ext uri="{FF2B5EF4-FFF2-40B4-BE49-F238E27FC236}">
                <a16:creationId xmlns:a16="http://schemas.microsoft.com/office/drawing/2014/main" id="{2BBB5388-B58A-0C18-8C13-351D8A145BF5}"/>
              </a:ext>
            </a:extLst>
          </p:cNvPr>
          <p:cNvSpPr txBox="1">
            <a:spLocks noChangeArrowheads="1"/>
          </p:cNvSpPr>
          <p:nvPr/>
        </p:nvSpPr>
        <p:spPr bwMode="auto">
          <a:xfrm>
            <a:off x="5474881" y="2344681"/>
            <a:ext cx="2319840" cy="650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492125"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err="1">
                <a:ln>
                  <a:noFill/>
                </a:ln>
                <a:solidFill>
                  <a:srgbClr val="000000"/>
                </a:solidFill>
                <a:effectLst/>
                <a:uLnTx/>
                <a:uFillTx/>
                <a:latin typeface="Arial Rounded MT Bold" panose="020F0704030504030204" pitchFamily="34" charset="0"/>
                <a:ea typeface="+mn-ea"/>
                <a:cs typeface="Times New Roman" panose="02020603050405020304" pitchFamily="18" charset="0"/>
              </a:rPr>
              <a:t>eg</a:t>
            </a:r>
            <a:r>
              <a:rPr kumimoji="0" lang="en-US" altLang="en-US" sz="1800" b="0" i="0" u="none" strike="noStrike" kern="1200" cap="none" spc="0" normalizeH="0" baseline="0" noProof="0" dirty="0">
                <a:ln>
                  <a:noFill/>
                </a:ln>
                <a:solidFill>
                  <a:srgbClr val="000000"/>
                </a:solidFill>
                <a:effectLst/>
                <a:uLnTx/>
                <a:uFillTx/>
                <a:latin typeface="Arial Rounded MT Bold" panose="020F0704030504030204" pitchFamily="34" charset="0"/>
                <a:ea typeface="+mn-ea"/>
                <a:cs typeface="Times New Roman" panose="02020603050405020304" pitchFamily="18" charset="0"/>
              </a:rPr>
              <a:t> buffer overflow in PDF viewer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el 1">
            <a:extLst>
              <a:ext uri="{FF2B5EF4-FFF2-40B4-BE49-F238E27FC236}">
                <a16:creationId xmlns:a16="http://schemas.microsoft.com/office/drawing/2014/main" id="{B0421A2E-6EF1-8E13-0443-C90149E14D23}"/>
              </a:ext>
            </a:extLst>
          </p:cNvPr>
          <p:cNvSpPr>
            <a:spLocks noGrp="1"/>
          </p:cNvSpPr>
          <p:nvPr>
            <p:ph type="title"/>
          </p:nvPr>
        </p:nvSpPr>
        <p:spPr/>
        <p:txBody>
          <a:bodyPr/>
          <a:lstStyle/>
          <a:p>
            <a:r>
              <a:rPr lang="en-GB" altLang="en-US" dirty="0"/>
              <a:t>Anti-pattern:  </a:t>
            </a:r>
            <a:r>
              <a:rPr lang="en-GB" altLang="en-US" dirty="0">
                <a:latin typeface="Pieces NFI" panose="02000000000000000000" pitchFamily="2" charset="0"/>
              </a:rPr>
              <a:t>strings</a:t>
            </a:r>
          </a:p>
        </p:txBody>
      </p:sp>
      <p:sp>
        <p:nvSpPr>
          <p:cNvPr id="3" name="Tijdelijke aanduiding voor inhoud 2">
            <a:extLst>
              <a:ext uri="{FF2B5EF4-FFF2-40B4-BE49-F238E27FC236}">
                <a16:creationId xmlns:a16="http://schemas.microsoft.com/office/drawing/2014/main" id="{04CE2DDA-C071-C044-0A67-3D84AD84F7A3}"/>
              </a:ext>
            </a:extLst>
          </p:cNvPr>
          <p:cNvSpPr>
            <a:spLocks noGrp="1"/>
          </p:cNvSpPr>
          <p:nvPr>
            <p:ph idx="1"/>
          </p:nvPr>
        </p:nvSpPr>
        <p:spPr>
          <a:xfrm>
            <a:off x="652321" y="1012681"/>
            <a:ext cx="7904160" cy="5116320"/>
          </a:xfrm>
        </p:spPr>
        <p:txBody>
          <a:bodyPr/>
          <a:lstStyle/>
          <a:p>
            <a:pPr marL="0" indent="0">
              <a:lnSpc>
                <a:spcPct val="100000"/>
              </a:lnSpc>
              <a:buNone/>
              <a:defRPr/>
            </a:pPr>
            <a:r>
              <a:rPr lang="en-GB" altLang="en-US" sz="1800" dirty="0">
                <a:solidFill>
                  <a:schemeClr val="tx1"/>
                </a:solidFill>
              </a:rPr>
              <a:t>The use of strings in a warning sign</a:t>
            </a:r>
          </a:p>
          <a:p>
            <a:pPr marL="414726" lvl="1" indent="0">
              <a:lnSpc>
                <a:spcPct val="100000"/>
              </a:lnSpc>
              <a:buNone/>
              <a:defRPr/>
            </a:pPr>
            <a:r>
              <a:rPr lang="en-GB" altLang="en-US" sz="1600" dirty="0">
                <a:solidFill>
                  <a:schemeClr val="tx1"/>
                </a:solidFill>
              </a:rPr>
              <a:t>not just  </a:t>
            </a:r>
            <a:r>
              <a:rPr lang="en-GB" altLang="en-US" sz="1600" b="1" dirty="0">
                <a:solidFill>
                  <a:srgbClr val="009900"/>
                </a:solidFill>
                <a:latin typeface="Courier New" panose="02070309020205020404" pitchFamily="49" charset="0"/>
                <a:cs typeface="Courier New" panose="02070309020205020404" pitchFamily="49" charset="0"/>
              </a:rPr>
              <a:t>String </a:t>
            </a:r>
            <a:r>
              <a:rPr lang="en-GB" altLang="en-US" sz="1600" dirty="0">
                <a:solidFill>
                  <a:schemeClr val="tx1"/>
                </a:solidFill>
              </a:rPr>
              <a:t>but also </a:t>
            </a:r>
            <a:r>
              <a:rPr lang="en-GB" altLang="en-US" sz="1600" dirty="0">
                <a:solidFill>
                  <a:schemeClr val="tx1"/>
                </a:solidFill>
                <a:cs typeface="Courier New" panose="02070309020205020404" pitchFamily="49" charset="0"/>
              </a:rPr>
              <a:t>  </a:t>
            </a:r>
            <a:r>
              <a:rPr lang="en-GB" altLang="en-US" sz="1600" b="1" dirty="0">
                <a:solidFill>
                  <a:srgbClr val="009900"/>
                </a:solidFill>
                <a:latin typeface="Courier New" panose="02070309020205020404" pitchFamily="49" charset="0"/>
                <a:cs typeface="Courier New" panose="02070309020205020404" pitchFamily="49" charset="0"/>
              </a:rPr>
              <a:t>char*, char[], StringBuilder, ...</a:t>
            </a:r>
            <a:endParaRPr lang="en-GB" altLang="en-US" sz="1600" b="1" dirty="0">
              <a:solidFill>
                <a:srgbClr val="009900"/>
              </a:solidFill>
            </a:endParaRPr>
          </a:p>
          <a:p>
            <a:pPr marL="0" indent="0">
              <a:buNone/>
              <a:defRPr/>
            </a:pPr>
            <a:r>
              <a:rPr lang="en-GB" altLang="en-US" sz="1600" dirty="0">
                <a:solidFill>
                  <a:schemeClr val="accent2"/>
                </a:solidFill>
              </a:rPr>
              <a:t>Strings are </a:t>
            </a:r>
            <a:r>
              <a:rPr lang="en-GB" altLang="en-US" sz="1600" i="1" dirty="0">
                <a:solidFill>
                  <a:schemeClr val="accent2"/>
                </a:solidFill>
              </a:rPr>
              <a:t>useful</a:t>
            </a:r>
            <a:r>
              <a:rPr lang="en-GB" altLang="en-US" sz="1600" dirty="0">
                <a:solidFill>
                  <a:schemeClr val="accent2"/>
                </a:solidFill>
              </a:rPr>
              <a:t>, because you use them to represent many things:</a:t>
            </a:r>
          </a:p>
          <a:p>
            <a:pPr marL="0" indent="0">
              <a:buNone/>
              <a:defRPr/>
            </a:pPr>
            <a:r>
              <a:rPr lang="en-GB" altLang="en-US" sz="1600" dirty="0">
                <a:solidFill>
                  <a:schemeClr val="accent2"/>
                </a:solidFill>
              </a:rPr>
              <a:t>	</a:t>
            </a:r>
            <a:r>
              <a:rPr lang="en-GB" altLang="en-US" sz="1600" dirty="0" err="1"/>
              <a:t>eg.</a:t>
            </a:r>
            <a:r>
              <a:rPr lang="en-GB" altLang="en-US" sz="1600" dirty="0"/>
              <a:t> username, file name, email address, URL, HTML, …</a:t>
            </a:r>
          </a:p>
          <a:p>
            <a:pPr marL="0" indent="0">
              <a:buNone/>
              <a:defRPr/>
            </a:pPr>
            <a:r>
              <a:rPr lang="en-GB" altLang="en-US" sz="1800" dirty="0">
                <a:solidFill>
                  <a:schemeClr val="tx1"/>
                </a:solidFill>
              </a:rPr>
              <a:t>This also make strings </a:t>
            </a:r>
            <a:r>
              <a:rPr lang="en-GB" altLang="en-US" sz="1800" i="1" dirty="0">
                <a:solidFill>
                  <a:schemeClr val="accent2"/>
                </a:solidFill>
              </a:rPr>
              <a:t>dangerous:</a:t>
            </a:r>
            <a:endParaRPr lang="en-GB" altLang="en-US" sz="1800" dirty="0"/>
          </a:p>
          <a:p>
            <a:pPr marL="429402" indent="-414726">
              <a:buFont typeface="+mj-lt"/>
              <a:buAutoNum type="arabicPeriod"/>
              <a:defRPr/>
            </a:pPr>
            <a:r>
              <a:rPr lang="en-GB" altLang="en-US" sz="1800" dirty="0">
                <a:solidFill>
                  <a:schemeClr val="tx1"/>
                </a:solidFill>
              </a:rPr>
              <a:t>Strings are </a:t>
            </a:r>
            <a:r>
              <a:rPr lang="en-GB" altLang="en-US" sz="1800" dirty="0">
                <a:solidFill>
                  <a:srgbClr val="009900"/>
                </a:solidFill>
              </a:rPr>
              <a:t>unstructured data</a:t>
            </a:r>
            <a:r>
              <a:rPr lang="en-GB" altLang="en-US" sz="1800" dirty="0">
                <a:solidFill>
                  <a:schemeClr val="tx1"/>
                </a:solidFill>
              </a:rPr>
              <a:t> that still needs to be parsed</a:t>
            </a:r>
          </a:p>
          <a:p>
            <a:pPr marL="429402" indent="-414726">
              <a:buFont typeface="+mj-lt"/>
              <a:buAutoNum type="arabicPeriod"/>
              <a:defRPr/>
            </a:pPr>
            <a:r>
              <a:rPr lang="en-GB" altLang="en-US" sz="1800" dirty="0">
                <a:solidFill>
                  <a:schemeClr val="tx1"/>
                </a:solidFill>
              </a:rPr>
              <a:t>T</a:t>
            </a:r>
            <a:r>
              <a:rPr lang="en-GB" altLang="en-US" sz="1800" dirty="0"/>
              <a:t>he same string may be </a:t>
            </a:r>
            <a:r>
              <a:rPr lang="en-GB" altLang="en-US" sz="1800" dirty="0">
                <a:solidFill>
                  <a:srgbClr val="009900"/>
                </a:solidFill>
              </a:rPr>
              <a:t>handled &amp; interpreted in many                              –  possibly unexpected – ways</a:t>
            </a:r>
          </a:p>
          <a:p>
            <a:pPr marL="429402" indent="-414726">
              <a:buFont typeface="+mj-lt"/>
              <a:buAutoNum type="arabicPeriod"/>
              <a:defRPr/>
            </a:pPr>
            <a:r>
              <a:rPr lang="en-GB" altLang="en-US" sz="1800" dirty="0">
                <a:solidFill>
                  <a:srgbClr val="009900"/>
                </a:solidFill>
              </a:rPr>
              <a:t>Strings may or may not be validated or encoded, ... </a:t>
            </a:r>
          </a:p>
          <a:p>
            <a:pPr marL="429402" indent="-414726">
              <a:buFont typeface="+mj-lt"/>
              <a:buAutoNum type="arabicPeriod"/>
              <a:defRPr/>
            </a:pPr>
            <a:r>
              <a:rPr lang="en-GB" altLang="en-US" sz="1800" dirty="0">
                <a:solidFill>
                  <a:schemeClr val="tx1"/>
                </a:solidFill>
              </a:rPr>
              <a:t>A single string parameter in an API call often hides                          </a:t>
            </a:r>
            <a:r>
              <a:rPr lang="en-GB" altLang="en-US" sz="1800" dirty="0">
                <a:solidFill>
                  <a:srgbClr val="009900"/>
                </a:solidFill>
              </a:rPr>
              <a:t>an expressive &amp; powerful language</a:t>
            </a:r>
          </a:p>
          <a:p>
            <a:pPr marL="429402" indent="-414726">
              <a:buFont typeface="+mj-lt"/>
              <a:buAutoNum type="arabicPeriod"/>
              <a:defRPr/>
            </a:pPr>
            <a:endParaRPr lang="en-GB" altLang="en-US" sz="1800" dirty="0">
              <a:solidFill>
                <a:srgbClr val="009900"/>
              </a:solidFill>
            </a:endParaRPr>
          </a:p>
          <a:p>
            <a:pPr>
              <a:defRPr/>
            </a:pPr>
            <a:endParaRPr lang="en-GB" altLang="en-US" dirty="0">
              <a:solidFill>
                <a:schemeClr val="tx1"/>
              </a:solidFill>
            </a:endParaRPr>
          </a:p>
          <a:p>
            <a:pPr lvl="1">
              <a:defRPr/>
            </a:pPr>
            <a:endParaRPr lang="en-GB" altLang="en-US" dirty="0"/>
          </a:p>
          <a:p>
            <a:pPr>
              <a:defRPr/>
            </a:pPr>
            <a:endParaRPr lang="en-GB" altLang="en-US" dirty="0"/>
          </a:p>
          <a:p>
            <a:pPr>
              <a:defRPr/>
            </a:pPr>
            <a:endParaRPr lang="en-GB" dirty="0"/>
          </a:p>
        </p:txBody>
      </p:sp>
      <p:sp>
        <p:nvSpPr>
          <p:cNvPr id="56324" name="Tijdelijke aanduiding voor dianummer 4">
            <a:extLst>
              <a:ext uri="{FF2B5EF4-FFF2-40B4-BE49-F238E27FC236}">
                <a16:creationId xmlns:a16="http://schemas.microsoft.com/office/drawing/2014/main" id="{E9322BB2-1695-5BB9-A899-31A9492DA9A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A2CCB16C-62E9-4E1D-B072-C907640A9EFE}" type="slidenum">
              <a:rPr lang="en-US" altLang="nl-NL">
                <a:ea typeface="DejaVu Sans"/>
                <a:cs typeface="DejaVu Sans"/>
              </a:rPr>
              <a:pPr/>
              <a:t>20</a:t>
            </a:fld>
            <a:endParaRPr lang="en-US" altLang="nl-NL">
              <a:ea typeface="DejaVu Sans"/>
              <a:cs typeface="DejaVu Sans"/>
            </a:endParaRPr>
          </a:p>
        </p:txBody>
      </p:sp>
      <p:pic>
        <p:nvPicPr>
          <p:cNvPr id="56325" name="Afbeelding 1">
            <a:extLst>
              <a:ext uri="{FF2B5EF4-FFF2-40B4-BE49-F238E27FC236}">
                <a16:creationId xmlns:a16="http://schemas.microsoft.com/office/drawing/2014/main" id="{9D2A313B-7F13-9898-6E50-A6E70DC4D85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4721" y="373321"/>
            <a:ext cx="691200" cy="60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27048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4B907-A909-E4D2-4416-60DB6D867E63}"/>
              </a:ext>
            </a:extLst>
          </p:cNvPr>
          <p:cNvSpPr>
            <a:spLocks noGrp="1"/>
          </p:cNvSpPr>
          <p:nvPr>
            <p:ph type="title"/>
          </p:nvPr>
        </p:nvSpPr>
        <p:spPr/>
        <p:txBody>
          <a:bodyPr/>
          <a:lstStyle/>
          <a:p>
            <a:r>
              <a:rPr lang="en-US" dirty="0"/>
              <a:t>Pattern: Use Types</a:t>
            </a:r>
            <a:endParaRPr lang="en-GB" dirty="0"/>
          </a:p>
        </p:txBody>
      </p:sp>
      <p:sp>
        <p:nvSpPr>
          <p:cNvPr id="3" name="Content Placeholder 2">
            <a:extLst>
              <a:ext uri="{FF2B5EF4-FFF2-40B4-BE49-F238E27FC236}">
                <a16:creationId xmlns:a16="http://schemas.microsoft.com/office/drawing/2014/main" id="{E355D7BA-DB4B-CC3E-711B-12B2649B63C8}"/>
              </a:ext>
            </a:extLst>
          </p:cNvPr>
          <p:cNvSpPr>
            <a:spLocks noGrp="1"/>
          </p:cNvSpPr>
          <p:nvPr>
            <p:ph idx="1"/>
          </p:nvPr>
        </p:nvSpPr>
        <p:spPr/>
        <p:txBody>
          <a:bodyPr/>
          <a:lstStyle/>
          <a:p>
            <a:pPr marL="0" indent="0">
              <a:buNone/>
            </a:pPr>
            <a:r>
              <a:rPr lang="en-US" dirty="0"/>
              <a:t>Types can record &amp; ensure various aspects of data </a:t>
            </a:r>
            <a:endParaRPr lang="en-GB" dirty="0"/>
          </a:p>
          <a:p>
            <a:r>
              <a:rPr lang="en-GB" dirty="0">
                <a:solidFill>
                  <a:srgbClr val="339933"/>
                </a:solidFill>
              </a:rPr>
              <a:t>origin of data</a:t>
            </a:r>
            <a:r>
              <a:rPr lang="en-GB" dirty="0">
                <a:solidFill>
                  <a:schemeClr val="tx1"/>
                </a:solidFill>
              </a:rPr>
              <a:t>, and hence the </a:t>
            </a:r>
            <a:r>
              <a:rPr lang="en-GB" dirty="0">
                <a:solidFill>
                  <a:srgbClr val="339933"/>
                </a:solidFill>
              </a:rPr>
              <a:t>trust </a:t>
            </a:r>
            <a:r>
              <a:rPr lang="en-GB" dirty="0">
                <a:solidFill>
                  <a:schemeClr val="tx1"/>
                </a:solidFill>
              </a:rPr>
              <a:t>we have in it </a:t>
            </a:r>
          </a:p>
          <a:p>
            <a:pPr lvl="1"/>
            <a:r>
              <a:rPr lang="en-GB" dirty="0">
                <a:solidFill>
                  <a:schemeClr val="tx1"/>
                </a:solidFill>
              </a:rPr>
              <a:t>special mention: </a:t>
            </a:r>
            <a:r>
              <a:rPr lang="en-GB" dirty="0">
                <a:solidFill>
                  <a:srgbClr val="339933"/>
                </a:solidFill>
              </a:rPr>
              <a:t>compile-time constants</a:t>
            </a:r>
          </a:p>
          <a:p>
            <a:r>
              <a:rPr lang="en-GB" dirty="0">
                <a:solidFill>
                  <a:srgbClr val="339933"/>
                </a:solidFill>
              </a:rPr>
              <a:t>language/format it is intended for</a:t>
            </a:r>
          </a:p>
          <a:p>
            <a:r>
              <a:rPr lang="en-GB" dirty="0">
                <a:solidFill>
                  <a:srgbClr val="339933"/>
                </a:solidFill>
              </a:rPr>
              <a:t>validated or not, and how exactly?</a:t>
            </a:r>
          </a:p>
          <a:p>
            <a:r>
              <a:rPr lang="en-GB" dirty="0">
                <a:solidFill>
                  <a:srgbClr val="339933"/>
                </a:solidFill>
              </a:rPr>
              <a:t>encoded or not, and how exactly?</a:t>
            </a:r>
          </a:p>
          <a:p>
            <a:pPr marL="0" indent="0">
              <a:buNone/>
            </a:pPr>
            <a:r>
              <a:rPr lang="en-GB" sz="1800" dirty="0">
                <a:solidFill>
                  <a:schemeClr val="tx1"/>
                </a:solidFill>
              </a:rPr>
              <a:t>preventing ambiguity &amp; confusion</a:t>
            </a:r>
          </a:p>
        </p:txBody>
      </p:sp>
      <p:sp>
        <p:nvSpPr>
          <p:cNvPr id="4" name="Slide Number Placeholder 3">
            <a:extLst>
              <a:ext uri="{FF2B5EF4-FFF2-40B4-BE49-F238E27FC236}">
                <a16:creationId xmlns:a16="http://schemas.microsoft.com/office/drawing/2014/main" id="{922F2E9C-75C5-B262-7FE3-383860842C65}"/>
              </a:ext>
            </a:extLst>
          </p:cNvPr>
          <p:cNvSpPr>
            <a:spLocks noGrp="1"/>
          </p:cNvSpPr>
          <p:nvPr>
            <p:ph type="sldNum" idx="10"/>
          </p:nvPr>
        </p:nvSpPr>
        <p:spPr/>
        <p:txBody>
          <a:bodyPr/>
          <a:lstStyle/>
          <a:p>
            <a:pPr>
              <a:defRPr/>
            </a:pPr>
            <a:fld id="{203D43D3-408D-4D7A-B290-7A4D7FA16B86}" type="slidenum">
              <a:rPr lang="en-GB" altLang="nl-NL" smtClean="0"/>
              <a:pPr>
                <a:defRPr/>
              </a:pPr>
              <a:t>21</a:t>
            </a:fld>
            <a:endParaRPr lang="en-GB" altLang="nl-NL" dirty="0"/>
          </a:p>
        </p:txBody>
      </p:sp>
      <p:grpSp>
        <p:nvGrpSpPr>
          <p:cNvPr id="16" name="Group 15">
            <a:extLst>
              <a:ext uri="{FF2B5EF4-FFF2-40B4-BE49-F238E27FC236}">
                <a16:creationId xmlns:a16="http://schemas.microsoft.com/office/drawing/2014/main" id="{FF71D500-93BE-D7DB-ED8E-3C4CA2D902B5}"/>
              </a:ext>
            </a:extLst>
          </p:cNvPr>
          <p:cNvGrpSpPr/>
          <p:nvPr/>
        </p:nvGrpSpPr>
        <p:grpSpPr>
          <a:xfrm>
            <a:off x="1983011" y="4365104"/>
            <a:ext cx="4610880" cy="1520640"/>
            <a:chOff x="1983011" y="4365104"/>
            <a:chExt cx="4610880" cy="1520640"/>
          </a:xfrm>
        </p:grpSpPr>
        <p:sp>
          <p:nvSpPr>
            <p:cNvPr id="6" name="Afgeronde rechthoek 7">
              <a:extLst>
                <a:ext uri="{FF2B5EF4-FFF2-40B4-BE49-F238E27FC236}">
                  <a16:creationId xmlns:a16="http://schemas.microsoft.com/office/drawing/2014/main" id="{92659C0A-5B38-1CC4-28E3-C67F503B1086}"/>
                </a:ext>
              </a:extLst>
            </p:cNvPr>
            <p:cNvSpPr>
              <a:spLocks noChangeArrowheads="1"/>
            </p:cNvSpPr>
            <p:nvPr/>
          </p:nvSpPr>
          <p:spPr bwMode="auto">
            <a:xfrm>
              <a:off x="5881091" y="5221904"/>
              <a:ext cx="712800" cy="663840"/>
            </a:xfrm>
            <a:prstGeom prst="roundRect">
              <a:avLst>
                <a:gd name="adj" fmla="val 16667"/>
              </a:avLst>
            </a:prstGeom>
            <a:solidFill>
              <a:srgbClr val="FFFF00"/>
            </a:solidFill>
            <a:ln w="9525" algn="ctr">
              <a:solidFill>
                <a:schemeClr val="tx1"/>
              </a:solidFill>
              <a:round/>
              <a:headEnd/>
              <a:tailEnd/>
            </a:ln>
          </p:spPr>
          <p:txBody>
            <a:bodyPr/>
            <a:lstStyle/>
            <a:p>
              <a:pPr algn="r" eaLnBrk="1">
                <a:lnSpc>
                  <a:spcPct val="116000"/>
                </a:lnSpc>
                <a:buClr>
                  <a:srgbClr val="000000"/>
                </a:buClr>
                <a:buSzPct val="100000"/>
                <a:buFont typeface="Times New Roman" panose="02020603050405020304" pitchFamily="18" charset="0"/>
                <a:buNone/>
              </a:pPr>
              <a:endParaRPr lang="en-US" altLang="en-US" sz="2177">
                <a:latin typeface="Arial Rounded MT Bold" panose="020F0704030504030204" pitchFamily="34" charset="0"/>
                <a:ea typeface="DejaVu Sans"/>
                <a:cs typeface="DejaVu Sans"/>
              </a:endParaRPr>
            </a:p>
          </p:txBody>
        </p:sp>
        <p:sp>
          <p:nvSpPr>
            <p:cNvPr id="7" name="Right Arrow 34">
              <a:extLst>
                <a:ext uri="{FF2B5EF4-FFF2-40B4-BE49-F238E27FC236}">
                  <a16:creationId xmlns:a16="http://schemas.microsoft.com/office/drawing/2014/main" id="{2AB4EC66-E567-D7EF-02F7-972795CABA11}"/>
                </a:ext>
              </a:extLst>
            </p:cNvPr>
            <p:cNvSpPr/>
            <p:nvPr/>
          </p:nvSpPr>
          <p:spPr bwMode="auto">
            <a:xfrm>
              <a:off x="5174051" y="5335664"/>
              <a:ext cx="627840" cy="233280"/>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pic>
          <p:nvPicPr>
            <p:cNvPr id="8" name="Picture 2" descr="C:\Users\erikpoll\Desktop\.png">
              <a:extLst>
                <a:ext uri="{FF2B5EF4-FFF2-40B4-BE49-F238E27FC236}">
                  <a16:creationId xmlns:a16="http://schemas.microsoft.com/office/drawing/2014/main" id="{34280169-B7D9-1670-AD34-6C18C478BE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3011" y="4457264"/>
              <a:ext cx="555840" cy="521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ight Arrow 28">
              <a:extLst>
                <a:ext uri="{FF2B5EF4-FFF2-40B4-BE49-F238E27FC236}">
                  <a16:creationId xmlns:a16="http://schemas.microsoft.com/office/drawing/2014/main" id="{B549032A-F3EF-F8C4-12E2-4644F0889CAA}"/>
                </a:ext>
              </a:extLst>
            </p:cNvPr>
            <p:cNvSpPr/>
            <p:nvPr/>
          </p:nvSpPr>
          <p:spPr bwMode="auto">
            <a:xfrm>
              <a:off x="2636771" y="4645904"/>
              <a:ext cx="918720" cy="23040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sp>
          <p:nvSpPr>
            <p:cNvPr id="10" name="Afgeronde rechthoek 11">
              <a:extLst>
                <a:ext uri="{FF2B5EF4-FFF2-40B4-BE49-F238E27FC236}">
                  <a16:creationId xmlns:a16="http://schemas.microsoft.com/office/drawing/2014/main" id="{DB1D8D31-DE7B-5FFE-45A0-065E0A6811A9}"/>
                </a:ext>
              </a:extLst>
            </p:cNvPr>
            <p:cNvSpPr>
              <a:spLocks noChangeArrowheads="1"/>
            </p:cNvSpPr>
            <p:nvPr/>
          </p:nvSpPr>
          <p:spPr bwMode="auto">
            <a:xfrm>
              <a:off x="3614530" y="4434224"/>
              <a:ext cx="1491840" cy="1314720"/>
            </a:xfrm>
            <a:prstGeom prst="roundRect">
              <a:avLst>
                <a:gd name="adj" fmla="val 16667"/>
              </a:avLst>
            </a:prstGeom>
            <a:solidFill>
              <a:srgbClr val="FFFF00"/>
            </a:solidFill>
            <a:ln w="3175" algn="ctr">
              <a:solidFill>
                <a:schemeClr val="tx1"/>
              </a:solidFill>
              <a:round/>
              <a:headEnd/>
              <a:tailEnd/>
            </a:ln>
          </p:spPr>
          <p:txBody>
            <a:bodyPr/>
            <a:lstStyle/>
            <a:p>
              <a:pPr algn="ctr" eaLnBrk="1">
                <a:lnSpc>
                  <a:spcPct val="116000"/>
                </a:lnSpc>
                <a:buClr>
                  <a:srgbClr val="000000"/>
                </a:buClr>
                <a:buSzPct val="100000"/>
                <a:buFont typeface="Times New Roman" panose="02020603050405020304" pitchFamily="18" charset="0"/>
                <a:buNone/>
              </a:pPr>
              <a:endParaRPr lang="en-US" altLang="en-US" sz="1451">
                <a:latin typeface="Arial Rounded MT Bold" panose="020F0704030504030204" pitchFamily="34" charset="0"/>
                <a:ea typeface="DejaVu Sans"/>
                <a:cs typeface="DejaVu Sans"/>
              </a:endParaRPr>
            </a:p>
          </p:txBody>
        </p:sp>
        <p:sp>
          <p:nvSpPr>
            <p:cNvPr id="11" name="Afgeronde rechthoek 12">
              <a:extLst>
                <a:ext uri="{FF2B5EF4-FFF2-40B4-BE49-F238E27FC236}">
                  <a16:creationId xmlns:a16="http://schemas.microsoft.com/office/drawing/2014/main" id="{684CCA90-A96B-F462-7859-7302F4D85F9D}"/>
                </a:ext>
              </a:extLst>
            </p:cNvPr>
            <p:cNvSpPr>
              <a:spLocks noChangeArrowheads="1"/>
            </p:cNvSpPr>
            <p:nvPr/>
          </p:nvSpPr>
          <p:spPr bwMode="auto">
            <a:xfrm>
              <a:off x="5869571" y="4365104"/>
              <a:ext cx="724320" cy="620640"/>
            </a:xfrm>
            <a:prstGeom prst="roundRect">
              <a:avLst>
                <a:gd name="adj" fmla="val 16667"/>
              </a:avLst>
            </a:prstGeom>
            <a:solidFill>
              <a:srgbClr val="FFFF00"/>
            </a:solidFill>
            <a:ln w="9525" algn="ctr">
              <a:solidFill>
                <a:schemeClr val="tx1"/>
              </a:solidFill>
              <a:round/>
              <a:headEnd/>
              <a:tailEnd/>
            </a:ln>
          </p:spPr>
          <p:txBody>
            <a:bodyPr/>
            <a:lstStyle/>
            <a:p>
              <a:pPr algn="r" eaLnBrk="1">
                <a:lnSpc>
                  <a:spcPct val="116000"/>
                </a:lnSpc>
                <a:buClr>
                  <a:srgbClr val="000000"/>
                </a:buClr>
                <a:buSzPct val="100000"/>
                <a:buFont typeface="Times New Roman" panose="02020603050405020304" pitchFamily="18" charset="0"/>
                <a:buNone/>
              </a:pPr>
              <a:endParaRPr lang="en-US" altLang="en-US" sz="2177">
                <a:latin typeface="Arial Rounded MT Bold" panose="020F0704030504030204" pitchFamily="34" charset="0"/>
                <a:ea typeface="DejaVu Sans"/>
                <a:cs typeface="DejaVu Sans"/>
              </a:endParaRPr>
            </a:p>
          </p:txBody>
        </p:sp>
        <p:sp>
          <p:nvSpPr>
            <p:cNvPr id="12" name="Right Arrow 34">
              <a:extLst>
                <a:ext uri="{FF2B5EF4-FFF2-40B4-BE49-F238E27FC236}">
                  <a16:creationId xmlns:a16="http://schemas.microsoft.com/office/drawing/2014/main" id="{16ED7F9C-5C5A-03A1-4F8A-66D5EC322395}"/>
                </a:ext>
              </a:extLst>
            </p:cNvPr>
            <p:cNvSpPr/>
            <p:nvPr/>
          </p:nvSpPr>
          <p:spPr bwMode="auto">
            <a:xfrm>
              <a:off x="5165411" y="4607024"/>
              <a:ext cx="627840" cy="23472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sp>
          <p:nvSpPr>
            <p:cNvPr id="13" name="Vrije vorm 25">
              <a:extLst>
                <a:ext uri="{FF2B5EF4-FFF2-40B4-BE49-F238E27FC236}">
                  <a16:creationId xmlns:a16="http://schemas.microsoft.com/office/drawing/2014/main" id="{4FC08C5D-10F9-0877-033B-47BE58CE01AA}"/>
                </a:ext>
              </a:extLst>
            </p:cNvPr>
            <p:cNvSpPr>
              <a:spLocks/>
            </p:cNvSpPr>
            <p:nvPr/>
          </p:nvSpPr>
          <p:spPr bwMode="auto">
            <a:xfrm>
              <a:off x="3641890" y="5162864"/>
              <a:ext cx="1474560" cy="345600"/>
            </a:xfrm>
            <a:custGeom>
              <a:avLst/>
              <a:gdLst>
                <a:gd name="T0" fmla="*/ 0 w 1626781"/>
                <a:gd name="T1" fmla="*/ 0 h 930267"/>
                <a:gd name="T2" fmla="*/ 557313 w 1626781"/>
                <a:gd name="T3" fmla="*/ 0 h 930267"/>
                <a:gd name="T4" fmla="*/ 629561 w 1626781"/>
                <a:gd name="T5" fmla="*/ 0 h 930267"/>
                <a:gd name="T6" fmla="*/ 897893 w 1626781"/>
                <a:gd name="T7" fmla="*/ 0 h 930267"/>
                <a:gd name="T8" fmla="*/ 1052705 w 1626781"/>
                <a:gd name="T9" fmla="*/ 0 h 930267"/>
                <a:gd name="T10" fmla="*/ 835971 w 1626781"/>
                <a:gd name="T11" fmla="*/ 0 h 930267"/>
                <a:gd name="T12" fmla="*/ 1093987 w 1626781"/>
                <a:gd name="T13" fmla="*/ 0 h 930267"/>
                <a:gd name="T14" fmla="*/ 1228153 w 1626781"/>
                <a:gd name="T15" fmla="*/ 0 h 930267"/>
                <a:gd name="T16" fmla="*/ 1579056 w 1626781"/>
                <a:gd name="T17" fmla="*/ 0 h 9302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26781" h="930267">
                  <a:moveTo>
                    <a:pt x="0" y="0"/>
                  </a:moveTo>
                  <a:cubicBezTo>
                    <a:pt x="233030" y="54935"/>
                    <a:pt x="466060" y="109870"/>
                    <a:pt x="574158" y="223284"/>
                  </a:cubicBezTo>
                  <a:cubicBezTo>
                    <a:pt x="682256" y="336698"/>
                    <a:pt x="590107" y="575931"/>
                    <a:pt x="648586" y="680484"/>
                  </a:cubicBezTo>
                  <a:cubicBezTo>
                    <a:pt x="707065" y="785037"/>
                    <a:pt x="852376" y="903768"/>
                    <a:pt x="925032" y="850605"/>
                  </a:cubicBezTo>
                  <a:cubicBezTo>
                    <a:pt x="997688" y="797442"/>
                    <a:pt x="1095153" y="482009"/>
                    <a:pt x="1084521" y="361507"/>
                  </a:cubicBezTo>
                  <a:cubicBezTo>
                    <a:pt x="1073889" y="241005"/>
                    <a:pt x="854149" y="178982"/>
                    <a:pt x="861237" y="127591"/>
                  </a:cubicBezTo>
                  <a:cubicBezTo>
                    <a:pt x="868325" y="76200"/>
                    <a:pt x="1059712" y="-72656"/>
                    <a:pt x="1127051" y="53163"/>
                  </a:cubicBezTo>
                  <a:cubicBezTo>
                    <a:pt x="1194391" y="178982"/>
                    <a:pt x="1181986" y="756683"/>
                    <a:pt x="1265274" y="882502"/>
                  </a:cubicBezTo>
                  <a:cubicBezTo>
                    <a:pt x="1348562" y="1008321"/>
                    <a:pt x="1543493" y="850605"/>
                    <a:pt x="1626781" y="808075"/>
                  </a:cubicBezTo>
                </a:path>
              </a:pathLst>
            </a:custGeom>
            <a:noFill/>
            <a:ln w="19050" cap="flat" cmpd="sng" algn="ctr">
              <a:solidFill>
                <a:schemeClr val="accent2"/>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endParaRPr lang="en-GB" sz="2177"/>
            </a:p>
          </p:txBody>
        </p:sp>
        <p:sp>
          <p:nvSpPr>
            <p:cNvPr id="14" name="Vrije vorm 27">
              <a:extLst>
                <a:ext uri="{FF2B5EF4-FFF2-40B4-BE49-F238E27FC236}">
                  <a16:creationId xmlns:a16="http://schemas.microsoft.com/office/drawing/2014/main" id="{1164329D-D72C-142B-DD87-8C78558ABC5B}"/>
                </a:ext>
              </a:extLst>
            </p:cNvPr>
            <p:cNvSpPr>
              <a:spLocks/>
            </p:cNvSpPr>
            <p:nvPr/>
          </p:nvSpPr>
          <p:spPr bwMode="auto">
            <a:xfrm>
              <a:off x="3624611" y="4581104"/>
              <a:ext cx="1470239" cy="1054080"/>
            </a:xfrm>
            <a:custGeom>
              <a:avLst/>
              <a:gdLst>
                <a:gd name="T0" fmla="*/ 0 w 1643743"/>
                <a:gd name="T1" fmla="*/ 150846 h 1162427"/>
                <a:gd name="T2" fmla="*/ 241387 w 1643743"/>
                <a:gd name="T3" fmla="*/ 460 h 1162427"/>
                <a:gd name="T4" fmla="*/ 386220 w 1643743"/>
                <a:gd name="T5" fmla="*/ 193810 h 1162427"/>
                <a:gd name="T6" fmla="*/ 162936 w 1643743"/>
                <a:gd name="T7" fmla="*/ 559033 h 1162427"/>
                <a:gd name="T8" fmla="*/ 229319 w 1643743"/>
                <a:gd name="T9" fmla="*/ 956482 h 1162427"/>
                <a:gd name="T10" fmla="*/ 434501 w 1643743"/>
                <a:gd name="T11" fmla="*/ 1128354 h 1162427"/>
                <a:gd name="T12" fmla="*/ 621576 w 1643743"/>
                <a:gd name="T13" fmla="*/ 1074643 h 1162427"/>
                <a:gd name="T14" fmla="*/ 718129 w 1643743"/>
                <a:gd name="T15" fmla="*/ 526807 h 1162427"/>
                <a:gd name="T16" fmla="*/ 754336 w 1643743"/>
                <a:gd name="T17" fmla="*/ 150846 h 1162427"/>
                <a:gd name="T18" fmla="*/ 911241 w 1643743"/>
                <a:gd name="T19" fmla="*/ 140092 h 11624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643743" h="1162427">
                  <a:moveTo>
                    <a:pt x="0" y="152860"/>
                  </a:moveTo>
                  <a:cubicBezTo>
                    <a:pt x="159657" y="73031"/>
                    <a:pt x="319314" y="-6797"/>
                    <a:pt x="435428" y="460"/>
                  </a:cubicBezTo>
                  <a:cubicBezTo>
                    <a:pt x="551542" y="7717"/>
                    <a:pt x="720272" y="102060"/>
                    <a:pt x="696686" y="196403"/>
                  </a:cubicBezTo>
                  <a:cubicBezTo>
                    <a:pt x="673100" y="290746"/>
                    <a:pt x="341086" y="437703"/>
                    <a:pt x="293914" y="566517"/>
                  </a:cubicBezTo>
                  <a:cubicBezTo>
                    <a:pt x="246743" y="695331"/>
                    <a:pt x="332014" y="873131"/>
                    <a:pt x="413657" y="969288"/>
                  </a:cubicBezTo>
                  <a:cubicBezTo>
                    <a:pt x="495300" y="1065445"/>
                    <a:pt x="665843" y="1123503"/>
                    <a:pt x="783771" y="1143460"/>
                  </a:cubicBezTo>
                  <a:cubicBezTo>
                    <a:pt x="901699" y="1163417"/>
                    <a:pt x="1035957" y="1190631"/>
                    <a:pt x="1121228" y="1089031"/>
                  </a:cubicBezTo>
                  <a:cubicBezTo>
                    <a:pt x="1206499" y="987431"/>
                    <a:pt x="1255486" y="689888"/>
                    <a:pt x="1295400" y="533860"/>
                  </a:cubicBezTo>
                  <a:cubicBezTo>
                    <a:pt x="1335314" y="377832"/>
                    <a:pt x="1302657" y="218174"/>
                    <a:pt x="1360714" y="152860"/>
                  </a:cubicBezTo>
                  <a:cubicBezTo>
                    <a:pt x="1418771" y="87546"/>
                    <a:pt x="1596572" y="151045"/>
                    <a:pt x="1643743" y="141974"/>
                  </a:cubicBezTo>
                </a:path>
              </a:pathLst>
            </a:custGeom>
            <a:noFill/>
            <a:ln w="19050" cap="flat" cmpd="sng" algn="ctr">
              <a:solidFill>
                <a:srgbClr val="FF00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endParaRPr lang="en-GB" sz="2177"/>
            </a:p>
          </p:txBody>
        </p:sp>
        <p:sp>
          <p:nvSpPr>
            <p:cNvPr id="15" name="Right Arrow 28">
              <a:extLst>
                <a:ext uri="{FF2B5EF4-FFF2-40B4-BE49-F238E27FC236}">
                  <a16:creationId xmlns:a16="http://schemas.microsoft.com/office/drawing/2014/main" id="{EEF58EDC-F17B-DC8A-CE4C-20E88068B9FF}"/>
                </a:ext>
              </a:extLst>
            </p:cNvPr>
            <p:cNvSpPr/>
            <p:nvPr/>
          </p:nvSpPr>
          <p:spPr bwMode="auto">
            <a:xfrm>
              <a:off x="2618050" y="5047664"/>
              <a:ext cx="918720" cy="23040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sp>
          <p:nvSpPr>
            <p:cNvPr id="24" name="Vrije vorm 28">
              <a:extLst>
                <a:ext uri="{FF2B5EF4-FFF2-40B4-BE49-F238E27FC236}">
                  <a16:creationId xmlns:a16="http://schemas.microsoft.com/office/drawing/2014/main" id="{A343C11F-8F09-793E-BA3F-D1034A2A1D93}"/>
                </a:ext>
              </a:extLst>
            </p:cNvPr>
            <p:cNvSpPr>
              <a:spLocks/>
            </p:cNvSpPr>
            <p:nvPr/>
          </p:nvSpPr>
          <p:spPr bwMode="auto">
            <a:xfrm>
              <a:off x="3631811" y="4675424"/>
              <a:ext cx="1512769" cy="1073331"/>
            </a:xfrm>
            <a:custGeom>
              <a:avLst/>
              <a:gdLst>
                <a:gd name="T0" fmla="*/ 0 w 1589315"/>
                <a:gd name="T1" fmla="*/ 1037387 h 1230494"/>
                <a:gd name="T2" fmla="*/ 335490 w 1589315"/>
                <a:gd name="T3" fmla="*/ 786406 h 1230494"/>
                <a:gd name="T4" fmla="*/ 443705 w 1589315"/>
                <a:gd name="T5" fmla="*/ 79154 h 1230494"/>
                <a:gd name="T6" fmla="*/ 660149 w 1589315"/>
                <a:gd name="T7" fmla="*/ 79154 h 1230494"/>
                <a:gd name="T8" fmla="*/ 898237 w 1589315"/>
                <a:gd name="T9" fmla="*/ 44930 h 1230494"/>
                <a:gd name="T10" fmla="*/ 595228 w 1589315"/>
                <a:gd name="T11" fmla="*/ 775027 h 1230494"/>
                <a:gd name="T12" fmla="*/ 454535 w 1589315"/>
                <a:gd name="T13" fmla="*/ 1288350 h 1230494"/>
                <a:gd name="T14" fmla="*/ 1352771 w 1589315"/>
                <a:gd name="T15" fmla="*/ 638122 h 1230494"/>
                <a:gd name="T16" fmla="*/ 1406880 w 1589315"/>
                <a:gd name="T17" fmla="*/ 900494 h 1230494"/>
                <a:gd name="T18" fmla="*/ 1580033 w 1589315"/>
                <a:gd name="T19" fmla="*/ 1025978 h 12304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9315" h="1230494">
                  <a:moveTo>
                    <a:pt x="0" y="989933"/>
                  </a:moveTo>
                  <a:cubicBezTo>
                    <a:pt x="131536" y="946390"/>
                    <a:pt x="263072" y="902847"/>
                    <a:pt x="337458" y="750447"/>
                  </a:cubicBezTo>
                  <a:cubicBezTo>
                    <a:pt x="411844" y="598047"/>
                    <a:pt x="391887" y="188019"/>
                    <a:pt x="446315" y="75533"/>
                  </a:cubicBezTo>
                  <a:cubicBezTo>
                    <a:pt x="500743" y="-36953"/>
                    <a:pt x="587829" y="80976"/>
                    <a:pt x="664029" y="75533"/>
                  </a:cubicBezTo>
                  <a:cubicBezTo>
                    <a:pt x="740229" y="70090"/>
                    <a:pt x="914401" y="-67795"/>
                    <a:pt x="903515" y="42876"/>
                  </a:cubicBezTo>
                  <a:cubicBezTo>
                    <a:pt x="892629" y="153547"/>
                    <a:pt x="673101" y="541805"/>
                    <a:pt x="598715" y="739562"/>
                  </a:cubicBezTo>
                  <a:cubicBezTo>
                    <a:pt x="524329" y="937319"/>
                    <a:pt x="330200" y="1251190"/>
                    <a:pt x="457200" y="1229419"/>
                  </a:cubicBezTo>
                  <a:cubicBezTo>
                    <a:pt x="584200" y="1207648"/>
                    <a:pt x="1201058" y="670619"/>
                    <a:pt x="1360715" y="608933"/>
                  </a:cubicBezTo>
                  <a:cubicBezTo>
                    <a:pt x="1520372" y="547247"/>
                    <a:pt x="1377043" y="797618"/>
                    <a:pt x="1415143" y="859304"/>
                  </a:cubicBezTo>
                  <a:cubicBezTo>
                    <a:pt x="1453243" y="920990"/>
                    <a:pt x="1549401" y="960904"/>
                    <a:pt x="1589315" y="979047"/>
                  </a:cubicBezTo>
                </a:path>
              </a:pathLst>
            </a:custGeom>
            <a:noFill/>
            <a:ln w="19050" cap="flat" cmpd="sng" algn="ctr">
              <a:solidFill>
                <a:srgbClr val="009900"/>
              </a:solidFill>
              <a:prstDash val="solid"/>
              <a:round/>
              <a:headEnd type="none" w="med" len="med"/>
              <a:tailEnd type="arrow" w="med" len="me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Right Arrow 28">
              <a:extLst>
                <a:ext uri="{FF2B5EF4-FFF2-40B4-BE49-F238E27FC236}">
                  <a16:creationId xmlns:a16="http://schemas.microsoft.com/office/drawing/2014/main" id="{BA2B5E46-E341-BED6-0FBD-72E2DD91FC6C}"/>
                </a:ext>
              </a:extLst>
            </p:cNvPr>
            <p:cNvSpPr/>
            <p:nvPr/>
          </p:nvSpPr>
          <p:spPr bwMode="auto">
            <a:xfrm>
              <a:off x="2587255" y="5426053"/>
              <a:ext cx="970892" cy="285781"/>
            </a:xfrm>
            <a:prstGeom prst="rightArrow">
              <a:avLst/>
            </a:prstGeom>
            <a:solidFill>
              <a:srgbClr val="0099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latin typeface="Arial Rounded MT Bold" panose="020F0704030504030204" pitchFamily="34" charset="0"/>
              </a:endParaRPr>
            </a:p>
          </p:txBody>
        </p:sp>
        <p:pic>
          <p:nvPicPr>
            <p:cNvPr id="27" name="Afbeelding 29">
              <a:extLst>
                <a:ext uri="{FF2B5EF4-FFF2-40B4-BE49-F238E27FC236}">
                  <a16:creationId xmlns:a16="http://schemas.microsoft.com/office/drawing/2014/main" id="{6C95C5B1-28F4-5831-7067-76AFB166D735}"/>
                </a:ext>
              </a:extLst>
            </p:cNvPr>
            <p:cNvPicPr>
              <a:picLocks noChangeAspect="1"/>
            </p:cNvPicPr>
            <p:nvPr/>
          </p:nvPicPr>
          <p:blipFill>
            <a:blip r:embed="rId3" cstate="print">
              <a:extLst>
                <a:ext uri="{28A0092B-C50C-407E-A947-70E740481C1C}">
                  <a14:useLocalDpi xmlns:a14="http://schemas.microsoft.com/office/drawing/2010/main" val="0"/>
                </a:ext>
              </a:extLst>
            </a:blip>
            <a:srcRect l="19199" t="19199" r="18401" b="18401"/>
            <a:stretch>
              <a:fillRect/>
            </a:stretch>
          </p:blipFill>
          <p:spPr bwMode="auto">
            <a:xfrm>
              <a:off x="1986775" y="5271076"/>
              <a:ext cx="521280" cy="521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90005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el 1">
            <a:extLst>
              <a:ext uri="{FF2B5EF4-FFF2-40B4-BE49-F238E27FC236}">
                <a16:creationId xmlns:a16="http://schemas.microsoft.com/office/drawing/2014/main" id="{EA14E64A-A046-2CE5-399D-E579E766FAB8}"/>
              </a:ext>
            </a:extLst>
          </p:cNvPr>
          <p:cNvSpPr>
            <a:spLocks noGrp="1"/>
          </p:cNvSpPr>
          <p:nvPr>
            <p:ph type="title"/>
          </p:nvPr>
        </p:nvSpPr>
        <p:spPr/>
        <p:txBody>
          <a:bodyPr/>
          <a:lstStyle/>
          <a:p>
            <a:r>
              <a:rPr lang="en-GB" altLang="en-US"/>
              <a:t>To read</a:t>
            </a:r>
          </a:p>
        </p:txBody>
      </p:sp>
      <p:sp>
        <p:nvSpPr>
          <p:cNvPr id="77827" name="Tijdelijke aanduiding voor inhoud 2">
            <a:extLst>
              <a:ext uri="{FF2B5EF4-FFF2-40B4-BE49-F238E27FC236}">
                <a16:creationId xmlns:a16="http://schemas.microsoft.com/office/drawing/2014/main" id="{0BF51FB5-E469-6452-4D40-8D9A7CD84C2D}"/>
              </a:ext>
            </a:extLst>
          </p:cNvPr>
          <p:cNvSpPr>
            <a:spLocks noGrp="1"/>
          </p:cNvSpPr>
          <p:nvPr>
            <p:ph idx="1"/>
          </p:nvPr>
        </p:nvSpPr>
        <p:spPr/>
        <p:txBody>
          <a:bodyPr/>
          <a:lstStyle/>
          <a:p>
            <a:r>
              <a:rPr lang="en-US" altLang="en-US" sz="1633" dirty="0"/>
              <a:t>Wang et al</a:t>
            </a:r>
            <a:r>
              <a:rPr lang="en-US" altLang="en-US" sz="1633" dirty="0">
                <a:solidFill>
                  <a:srgbClr val="008000"/>
                </a:solidFill>
              </a:rPr>
              <a:t>., If It's Not Secure, It Should Not Compile: Preventing DOM-Based XSS in Large-Scale Web Development with API Hardening</a:t>
            </a:r>
            <a:r>
              <a:rPr lang="en-US" altLang="en-US" sz="1633" dirty="0"/>
              <a:t>, ICSE'21, ACM/IEEE, 2021</a:t>
            </a:r>
          </a:p>
          <a:p>
            <a:r>
              <a:rPr lang="en-US" altLang="en-US" sz="1633" dirty="0"/>
              <a:t>Lectures notes on Secure Input Handling</a:t>
            </a:r>
            <a:endParaRPr lang="en-US" altLang="en-US" sz="1633" dirty="0">
              <a:solidFill>
                <a:srgbClr val="009900"/>
              </a:solidFill>
            </a:endParaRPr>
          </a:p>
          <a:p>
            <a:endParaRPr lang="en-US" altLang="en-US" sz="1633" dirty="0"/>
          </a:p>
          <a:p>
            <a:endParaRPr lang="en-GB" altLang="en-US" dirty="0"/>
          </a:p>
        </p:txBody>
      </p:sp>
      <p:sp>
        <p:nvSpPr>
          <p:cNvPr id="77828" name="Tijdelijke aanduiding voor dianummer 3">
            <a:extLst>
              <a:ext uri="{FF2B5EF4-FFF2-40B4-BE49-F238E27FC236}">
                <a16:creationId xmlns:a16="http://schemas.microsoft.com/office/drawing/2014/main" id="{A119D3F8-941A-B589-0493-29C820214BD7}"/>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790D8849-DD8B-4112-A1D0-F8A56F9D59EB}" type="slidenum">
              <a:rPr lang="en-US" altLang="nl-NL"/>
              <a:pPr/>
              <a:t>22</a:t>
            </a:fld>
            <a:endParaRPr lang="en-US" altLang="nl-NL"/>
          </a:p>
        </p:txBody>
      </p:sp>
      <p:pic>
        <p:nvPicPr>
          <p:cNvPr id="77829" name="Afbeelding 5">
            <a:extLst>
              <a:ext uri="{FF2B5EF4-FFF2-40B4-BE49-F238E27FC236}">
                <a16:creationId xmlns:a16="http://schemas.microsoft.com/office/drawing/2014/main" id="{2D73CA1F-48A7-D41B-4253-C67CC6792DB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67447" y="2645251"/>
            <a:ext cx="6797993" cy="3826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4761DDE-8579-F86F-9F5D-F9A50062A0DA}"/>
              </a:ext>
            </a:extLst>
          </p:cNvPr>
          <p:cNvSpPr>
            <a:spLocks noGrp="1"/>
          </p:cNvSpPr>
          <p:nvPr>
            <p:ph type="title"/>
          </p:nvPr>
        </p:nvSpPr>
        <p:spPr/>
        <p:txBody>
          <a:bodyPr/>
          <a:lstStyle/>
          <a:p>
            <a:r>
              <a:rPr lang="nl-NL" altLang="en-US" sz="2177" dirty="0"/>
              <a:t>Getting things wrong: double en/decodings </a:t>
            </a:r>
            <a:endParaRPr lang="en-GB" altLang="en-US" sz="2177" dirty="0"/>
          </a:p>
        </p:txBody>
      </p:sp>
      <p:sp>
        <p:nvSpPr>
          <p:cNvPr id="56323" name="Content Placeholder 2">
            <a:extLst>
              <a:ext uri="{FF2B5EF4-FFF2-40B4-BE49-F238E27FC236}">
                <a16:creationId xmlns:a16="http://schemas.microsoft.com/office/drawing/2014/main" id="{8EEEB97B-33A1-F95B-BA72-FD32089ACA21}"/>
              </a:ext>
            </a:extLst>
          </p:cNvPr>
          <p:cNvSpPr>
            <a:spLocks noGrp="1"/>
          </p:cNvSpPr>
          <p:nvPr>
            <p:ph idx="1"/>
          </p:nvPr>
        </p:nvSpPr>
        <p:spPr>
          <a:xfrm>
            <a:off x="652321" y="1012681"/>
            <a:ext cx="7839360" cy="5159520"/>
          </a:xfrm>
        </p:spPr>
        <p:txBody>
          <a:bodyPr/>
          <a:lstStyle/>
          <a:p>
            <a:pPr marL="0" indent="0">
              <a:buNone/>
              <a:defRPr/>
            </a:pPr>
            <a:r>
              <a:rPr lang="en-GB" sz="1600" dirty="0"/>
              <a:t> Chrome used to crash on the URL    </a:t>
            </a:r>
            <a:r>
              <a:rPr lang="en-GB" sz="1600" b="1" dirty="0">
                <a:solidFill>
                  <a:srgbClr val="008000"/>
                </a:solidFill>
                <a:latin typeface="Courier New" panose="02070309020205020404" pitchFamily="49" charset="0"/>
                <a:cs typeface="Courier New" panose="02070309020205020404" pitchFamily="49" charset="0"/>
              </a:rPr>
              <a:t>http://%%30%30</a:t>
            </a:r>
          </a:p>
          <a:p>
            <a:pPr lvl="1">
              <a:lnSpc>
                <a:spcPct val="100000"/>
              </a:lnSpc>
              <a:defRPr/>
            </a:pPr>
            <a:r>
              <a:rPr lang="en-GB" sz="1600" b="1" dirty="0">
                <a:solidFill>
                  <a:srgbClr val="008000"/>
                </a:solidFill>
                <a:latin typeface="Courier New" panose="02070309020205020404" pitchFamily="49" charset="0"/>
                <a:cs typeface="Courier New" panose="02070309020205020404" pitchFamily="49" charset="0"/>
              </a:rPr>
              <a:t>%30 </a:t>
            </a:r>
            <a:r>
              <a:rPr lang="en-GB" sz="1600" dirty="0">
                <a:cs typeface="Courier New" panose="02070309020205020404" pitchFamily="49" charset="0"/>
              </a:rPr>
              <a:t>is the </a:t>
            </a:r>
            <a:r>
              <a:rPr lang="en-GB" sz="1600" dirty="0">
                <a:solidFill>
                  <a:schemeClr val="accent2"/>
                </a:solidFill>
                <a:cs typeface="Courier New" panose="02070309020205020404" pitchFamily="49" charset="0"/>
              </a:rPr>
              <a:t>URL-encoding</a:t>
            </a:r>
            <a:r>
              <a:rPr lang="en-GB" sz="1600" dirty="0">
                <a:cs typeface="Courier New" panose="02070309020205020404" pitchFamily="49" charset="0"/>
              </a:rPr>
              <a:t> of the character </a:t>
            </a:r>
            <a:r>
              <a:rPr lang="en-GB" sz="1600" b="1" dirty="0">
                <a:solidFill>
                  <a:srgbClr val="008000"/>
                </a:solidFill>
                <a:latin typeface="Courier New" panose="02070309020205020404" pitchFamily="49" charset="0"/>
                <a:cs typeface="Courier New" panose="02070309020205020404" pitchFamily="49" charset="0"/>
              </a:rPr>
              <a:t>0</a:t>
            </a:r>
            <a:r>
              <a:rPr lang="en-GB" sz="1600" b="1" dirty="0">
                <a:solidFill>
                  <a:srgbClr val="006600"/>
                </a:solidFill>
                <a:latin typeface="Courier New" panose="02070309020205020404" pitchFamily="49" charset="0"/>
                <a:cs typeface="Courier New" panose="02070309020205020404" pitchFamily="49" charset="0"/>
              </a:rPr>
              <a:t> </a:t>
            </a:r>
            <a:endParaRPr lang="en-GB" sz="1600" dirty="0">
              <a:solidFill>
                <a:srgbClr val="006600"/>
              </a:solidFill>
              <a:cs typeface="Courier New" panose="02070309020205020404" pitchFamily="49" charset="0"/>
            </a:endParaRPr>
          </a:p>
          <a:p>
            <a:pPr lvl="1">
              <a:lnSpc>
                <a:spcPct val="100000"/>
              </a:lnSpc>
              <a:defRPr/>
            </a:pPr>
            <a:r>
              <a:rPr lang="en-GB" sz="1600" dirty="0">
                <a:cs typeface="Courier New" panose="02070309020205020404" pitchFamily="49" charset="0"/>
              </a:rPr>
              <a:t>So </a:t>
            </a:r>
            <a:r>
              <a:rPr lang="en-GB" sz="1600" b="1" dirty="0">
                <a:solidFill>
                  <a:srgbClr val="008000"/>
                </a:solidFill>
                <a:latin typeface="Courier New" panose="02070309020205020404" pitchFamily="49" charset="0"/>
                <a:cs typeface="Courier New" panose="02070309020205020404" pitchFamily="49" charset="0"/>
              </a:rPr>
              <a:t>%%30%30 </a:t>
            </a:r>
            <a:r>
              <a:rPr lang="en-GB" sz="1600" dirty="0">
                <a:cs typeface="Courier New" panose="02070309020205020404" pitchFamily="49" charset="0"/>
              </a:rPr>
              <a:t>is the URL-encoding of </a:t>
            </a:r>
            <a:r>
              <a:rPr lang="en-GB" sz="1600" b="1" dirty="0">
                <a:solidFill>
                  <a:srgbClr val="008000"/>
                </a:solidFill>
                <a:latin typeface="Courier New" panose="02070309020205020404" pitchFamily="49" charset="0"/>
                <a:cs typeface="Courier New" panose="02070309020205020404" pitchFamily="49" charset="0"/>
              </a:rPr>
              <a:t>%00 </a:t>
            </a:r>
            <a:endParaRPr lang="en-GB" sz="1600" dirty="0">
              <a:solidFill>
                <a:srgbClr val="008000"/>
              </a:solidFill>
              <a:cs typeface="Courier New" panose="02070309020205020404" pitchFamily="49" charset="0"/>
            </a:endParaRPr>
          </a:p>
          <a:p>
            <a:pPr lvl="1">
              <a:lnSpc>
                <a:spcPct val="100000"/>
              </a:lnSpc>
              <a:defRPr/>
            </a:pPr>
            <a:r>
              <a:rPr lang="en-GB" sz="1600" b="1" dirty="0">
                <a:solidFill>
                  <a:srgbClr val="008000"/>
                </a:solidFill>
                <a:latin typeface="Courier New" panose="02070309020205020404" pitchFamily="49" charset="0"/>
                <a:cs typeface="Courier New" panose="02070309020205020404" pitchFamily="49" charset="0"/>
              </a:rPr>
              <a:t>%00 </a:t>
            </a:r>
            <a:r>
              <a:rPr lang="en-GB" sz="1600" dirty="0">
                <a:cs typeface="Courier New" panose="02070309020205020404" pitchFamily="49" charset="0"/>
              </a:rPr>
              <a:t>is the URL-encoding of  null character</a:t>
            </a:r>
          </a:p>
          <a:p>
            <a:pPr marL="780068" lvl="1">
              <a:lnSpc>
                <a:spcPct val="100000"/>
              </a:lnSpc>
              <a:defRPr/>
            </a:pPr>
            <a:r>
              <a:rPr lang="en-GB" sz="1600" dirty="0">
                <a:cs typeface="Courier New" panose="02070309020205020404" pitchFamily="49" charset="0"/>
              </a:rPr>
              <a:t>So </a:t>
            </a:r>
            <a:r>
              <a:rPr lang="en-GB" sz="1600" b="1" dirty="0">
                <a:solidFill>
                  <a:srgbClr val="008000"/>
                </a:solidFill>
                <a:latin typeface="Courier New" panose="02070309020205020404" pitchFamily="49" charset="0"/>
                <a:cs typeface="Courier New" panose="02070309020205020404" pitchFamily="49" charset="0"/>
              </a:rPr>
              <a:t>%%30%30</a:t>
            </a:r>
            <a:r>
              <a:rPr lang="en-GB" sz="1600" dirty="0">
                <a:solidFill>
                  <a:srgbClr val="008000"/>
                </a:solidFill>
                <a:cs typeface="Courier New" panose="02070309020205020404" pitchFamily="49" charset="0"/>
              </a:rPr>
              <a:t>  </a:t>
            </a:r>
            <a:r>
              <a:rPr lang="en-GB" sz="1600" dirty="0">
                <a:cs typeface="Courier New" panose="02070309020205020404" pitchFamily="49" charset="0"/>
              </a:rPr>
              <a:t>is a </a:t>
            </a:r>
            <a:r>
              <a:rPr lang="en-GB" sz="1600" dirty="0">
                <a:solidFill>
                  <a:schemeClr val="accent2"/>
                </a:solidFill>
                <a:cs typeface="Courier New" panose="02070309020205020404" pitchFamily="49" charset="0"/>
              </a:rPr>
              <a:t>double-encoded</a:t>
            </a:r>
            <a:r>
              <a:rPr lang="en-GB" sz="1600" dirty="0">
                <a:cs typeface="Courier New" panose="02070309020205020404" pitchFamily="49" charset="0"/>
              </a:rPr>
              <a:t> null character</a:t>
            </a:r>
          </a:p>
          <a:p>
            <a:pPr marL="494318" lvl="1" indent="0">
              <a:buNone/>
              <a:defRPr/>
            </a:pPr>
            <a:r>
              <a:rPr lang="en-GB" altLang="en-US" sz="1600" dirty="0">
                <a:cs typeface="Courier New" panose="02070309020205020404" pitchFamily="49" charset="0"/>
              </a:rPr>
              <a:t>Cause of the crash: c</a:t>
            </a:r>
            <a:r>
              <a:rPr lang="en-GB" altLang="en-US" sz="1600" dirty="0"/>
              <a:t>ode deep inside Chrome performs a second URL-</a:t>
            </a:r>
            <a:r>
              <a:rPr lang="en-GB" altLang="en-US" sz="1600" i="1" dirty="0">
                <a:solidFill>
                  <a:schemeClr val="accent2"/>
                </a:solidFill>
              </a:rPr>
              <a:t>de</a:t>
            </a:r>
            <a:r>
              <a:rPr lang="en-GB" altLang="en-US" sz="1600" dirty="0"/>
              <a:t>coding (as well-intended ‘service’ to its client code?) and then some other code crashes on the resulting null character. </a:t>
            </a:r>
          </a:p>
          <a:p>
            <a:pPr marL="94268" indent="0">
              <a:buNone/>
              <a:defRPr/>
            </a:pPr>
            <a:r>
              <a:rPr lang="en-US" altLang="en-US" sz="1600" i="1" dirty="0">
                <a:solidFill>
                  <a:schemeClr val="tx1"/>
                </a:solidFill>
                <a:cs typeface="Courier New" panose="02070309020205020404" pitchFamily="49" charset="0"/>
              </a:rPr>
              <a:t>How could this bug have been detected or prevented?                                    </a:t>
            </a:r>
          </a:p>
          <a:p>
            <a:pPr marL="94268" indent="0">
              <a:buNone/>
              <a:defRPr/>
            </a:pPr>
            <a:r>
              <a:rPr lang="en-US" altLang="en-US" sz="1800" dirty="0">
                <a:solidFill>
                  <a:schemeClr val="accent2"/>
                </a:solidFill>
              </a:rPr>
              <a:t>Having encoded data around makes validation harder!                                    </a:t>
            </a:r>
            <a:r>
              <a:rPr lang="en-GB" altLang="en-US" sz="1600" dirty="0"/>
              <a:t>Double encoding is a common way to get past validation checks.</a:t>
            </a:r>
          </a:p>
          <a:p>
            <a:pPr marL="494318" lvl="1" indent="0">
              <a:buNone/>
              <a:defRPr/>
            </a:pPr>
            <a:r>
              <a:rPr lang="en-US" altLang="en-US" sz="1600" dirty="0"/>
              <a:t>Note that encoding is the opposite of </a:t>
            </a:r>
            <a:r>
              <a:rPr lang="en-US" altLang="en-US" sz="1600" dirty="0" err="1"/>
              <a:t>canonicalisation</a:t>
            </a:r>
            <a:r>
              <a:rPr lang="en-US" altLang="en-US" sz="1600" dirty="0"/>
              <a:t>:                                                     it introduces </a:t>
            </a:r>
            <a:r>
              <a:rPr lang="en-US" altLang="en-US" sz="1600" i="1" dirty="0"/>
              <a:t>different</a:t>
            </a:r>
            <a:r>
              <a:rPr lang="en-US" altLang="en-US" sz="1600" dirty="0"/>
              <a:t>  representations of the </a:t>
            </a:r>
            <a:r>
              <a:rPr lang="en-US" altLang="en-US" sz="1600" i="1" dirty="0"/>
              <a:t>same</a:t>
            </a:r>
            <a:r>
              <a:rPr lang="en-US" altLang="en-US" sz="1600" dirty="0"/>
              <a:t> data</a:t>
            </a:r>
            <a:r>
              <a:rPr lang="en-GB" altLang="en-US" sz="1600" dirty="0"/>
              <a:t>.</a:t>
            </a:r>
            <a:endParaRPr lang="en-US" altLang="en-US" sz="1600" dirty="0">
              <a:solidFill>
                <a:srgbClr val="FF0000"/>
              </a:solidFill>
            </a:endParaRPr>
          </a:p>
          <a:p>
            <a:pPr marL="94268" indent="0">
              <a:buNone/>
              <a:defRPr/>
            </a:pPr>
            <a:r>
              <a:rPr lang="en-US" altLang="en-US" sz="1800" dirty="0">
                <a:solidFill>
                  <a:schemeClr val="tx1"/>
                </a:solidFill>
              </a:rPr>
              <a:t>Problem: </a:t>
            </a:r>
            <a:r>
              <a:rPr lang="en-US" altLang="en-US" sz="1800" dirty="0">
                <a:solidFill>
                  <a:schemeClr val="accent2"/>
                </a:solidFill>
              </a:rPr>
              <a:t>keeping track of which data is encoded / may be decoded can be tricky in larger programs. Typing can help!</a:t>
            </a:r>
          </a:p>
          <a:p>
            <a:pPr marL="457153" lvl="1" indent="0">
              <a:buNone/>
              <a:defRPr/>
            </a:pPr>
            <a:endParaRPr lang="en-US" altLang="en-US" dirty="0"/>
          </a:p>
          <a:p>
            <a:pPr marL="457153" lvl="1" indent="0">
              <a:buNone/>
              <a:defRPr/>
            </a:pPr>
            <a:endParaRPr lang="en-US" altLang="en-US" dirty="0"/>
          </a:p>
        </p:txBody>
      </p:sp>
      <p:sp>
        <p:nvSpPr>
          <p:cNvPr id="26628" name="Slide Number Placeholder 3">
            <a:extLst>
              <a:ext uri="{FF2B5EF4-FFF2-40B4-BE49-F238E27FC236}">
                <a16:creationId xmlns:a16="http://schemas.microsoft.com/office/drawing/2014/main" id="{CA3A008A-3806-7E65-D13B-F0D00BAC92E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A76E0C3D-B182-4D33-B457-15BA5B004C82}" type="slidenum">
              <a:rPr lang="en-GB" altLang="nl-NL"/>
              <a:pPr/>
              <a:t>23</a:t>
            </a:fld>
            <a:endParaRPr lang="en-GB" altLang="nl-NL"/>
          </a:p>
        </p:txBody>
      </p:sp>
    </p:spTree>
    <p:extLst>
      <p:ext uri="{BB962C8B-B14F-4D97-AF65-F5344CB8AC3E}">
        <p14:creationId xmlns:p14="http://schemas.microsoft.com/office/powerpoint/2010/main" val="2409448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32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63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63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632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63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2706" name="Titel 1">
            <a:extLst>
              <a:ext uri="{FF2B5EF4-FFF2-40B4-BE49-F238E27FC236}">
                <a16:creationId xmlns:a16="http://schemas.microsoft.com/office/drawing/2014/main" id="{C0B94397-21CB-E4C7-8303-2B32CBEE0AA9}"/>
              </a:ext>
            </a:extLst>
          </p:cNvPr>
          <p:cNvSpPr>
            <a:spLocks noGrp="1"/>
          </p:cNvSpPr>
          <p:nvPr>
            <p:ph type="title"/>
          </p:nvPr>
        </p:nvSpPr>
        <p:spPr/>
        <p:txBody>
          <a:bodyPr/>
          <a:lstStyle/>
          <a:p>
            <a:r>
              <a:rPr lang="en-GB" altLang="en-US" dirty="0"/>
              <a:t>Recap: Why XSS is so tricky to prevent</a:t>
            </a:r>
          </a:p>
        </p:txBody>
      </p:sp>
      <p:sp>
        <p:nvSpPr>
          <p:cNvPr id="3" name="Tijdelijke aanduiding voor inhoud 2">
            <a:extLst>
              <a:ext uri="{FF2B5EF4-FFF2-40B4-BE49-F238E27FC236}">
                <a16:creationId xmlns:a16="http://schemas.microsoft.com/office/drawing/2014/main" id="{7E4FDB52-F347-4398-F95D-5D5FAE87850E}"/>
              </a:ext>
            </a:extLst>
          </p:cNvPr>
          <p:cNvSpPr>
            <a:spLocks noGrp="1"/>
          </p:cNvSpPr>
          <p:nvPr>
            <p:ph idx="1"/>
          </p:nvPr>
        </p:nvSpPr>
        <p:spPr>
          <a:xfrm>
            <a:off x="686881" y="1125001"/>
            <a:ext cx="7917120" cy="4959360"/>
          </a:xfrm>
        </p:spPr>
        <p:txBody>
          <a:bodyPr/>
          <a:lstStyle/>
          <a:p>
            <a:pPr>
              <a:lnSpc>
                <a:spcPct val="100000"/>
              </a:lnSpc>
              <a:defRPr/>
            </a:pPr>
            <a:r>
              <a:rPr lang="en-GB" sz="1800" dirty="0">
                <a:solidFill>
                  <a:schemeClr val="accent2"/>
                </a:solidFill>
              </a:rPr>
              <a:t>Many sources </a:t>
            </a:r>
            <a:r>
              <a:rPr lang="en-GB" sz="1800" dirty="0">
                <a:solidFill>
                  <a:schemeClr val="tx1"/>
                </a:solidFill>
              </a:rPr>
              <a:t>&amp;</a:t>
            </a:r>
            <a:r>
              <a:rPr lang="en-GB" sz="1800" dirty="0">
                <a:solidFill>
                  <a:schemeClr val="accent2"/>
                </a:solidFill>
              </a:rPr>
              <a:t> sinks</a:t>
            </a:r>
            <a:r>
              <a:rPr lang="en-GB" sz="1800" dirty="0">
                <a:solidFill>
                  <a:schemeClr val="tx1"/>
                </a:solidFill>
              </a:rPr>
              <a:t>, with </a:t>
            </a:r>
            <a:r>
              <a:rPr lang="en-GB" sz="1800" dirty="0">
                <a:solidFill>
                  <a:schemeClr val="accent2"/>
                </a:solidFill>
              </a:rPr>
              <a:t>complex data flows </a:t>
            </a:r>
            <a:r>
              <a:rPr lang="en-GB" sz="1800" dirty="0">
                <a:solidFill>
                  <a:schemeClr val="tx1"/>
                </a:solidFill>
              </a:rPr>
              <a:t>between them</a:t>
            </a:r>
          </a:p>
          <a:p>
            <a:pPr>
              <a:lnSpc>
                <a:spcPct val="100000"/>
              </a:lnSpc>
              <a:defRPr/>
            </a:pPr>
            <a:r>
              <a:rPr lang="en-GB" sz="1800" dirty="0">
                <a:solidFill>
                  <a:schemeClr val="accent2"/>
                </a:solidFill>
              </a:rPr>
              <a:t>Many different</a:t>
            </a:r>
            <a:r>
              <a:rPr lang="en-GB" sz="1800" dirty="0"/>
              <a:t> </a:t>
            </a:r>
            <a:r>
              <a:rPr lang="en-GB" sz="1800" dirty="0">
                <a:solidFill>
                  <a:schemeClr val="accent2"/>
                </a:solidFill>
              </a:rPr>
              <a:t>types of data</a:t>
            </a:r>
            <a:r>
              <a:rPr lang="en-GB" sz="1800" dirty="0"/>
              <a:t>  </a:t>
            </a:r>
            <a:endParaRPr lang="en-GB" sz="1800" dirty="0">
              <a:solidFill>
                <a:srgbClr val="339933"/>
              </a:solidFill>
            </a:endParaRPr>
          </a:p>
          <a:p>
            <a:pPr marL="742873" lvl="2" indent="-285720">
              <a:lnSpc>
                <a:spcPct val="100000"/>
              </a:lnSpc>
              <a:buFont typeface="Arial" panose="020B0604020202020204" pitchFamily="34" charset="0"/>
              <a:buChar char="•"/>
              <a:defRPr/>
            </a:pPr>
            <a:r>
              <a:rPr lang="en-GB" sz="1600" dirty="0">
                <a:solidFill>
                  <a:srgbClr val="339933"/>
                </a:solidFill>
              </a:rPr>
              <a:t>URLs, URL parameters, </a:t>
            </a:r>
            <a:r>
              <a:rPr lang="en-GB" sz="1600" dirty="0" err="1">
                <a:solidFill>
                  <a:srgbClr val="339933"/>
                </a:solidFill>
                <a:latin typeface="Arial Narrow" panose="020B0606020202030204" pitchFamily="34" charset="0"/>
              </a:rPr>
              <a:t>javascript</a:t>
            </a:r>
            <a:r>
              <a:rPr lang="en-GB" sz="1600" dirty="0">
                <a:solidFill>
                  <a:srgbClr val="339933"/>
                </a:solidFill>
                <a:latin typeface="Arial Narrow" panose="020B0606020202030204" pitchFamily="34" charset="0"/>
              </a:rPr>
              <a:t>: </a:t>
            </a:r>
            <a:r>
              <a:rPr lang="en-GB" sz="1600" dirty="0">
                <a:solidFill>
                  <a:srgbClr val="339933"/>
                </a:solidFill>
              </a:rPr>
              <a:t>pseudo URLs,                                          (snippets of) HTML and JavaScript,  JavaScript strings, CSS, …</a:t>
            </a:r>
          </a:p>
          <a:p>
            <a:pPr marL="400008" lvl="1" indent="0">
              <a:lnSpc>
                <a:spcPct val="100000"/>
              </a:lnSpc>
              <a:buNone/>
              <a:defRPr/>
            </a:pPr>
            <a:r>
              <a:rPr lang="en-GB" sz="1800" dirty="0"/>
              <a:t>with </a:t>
            </a:r>
            <a:r>
              <a:rPr lang="en-GB" sz="1800" dirty="0">
                <a:solidFill>
                  <a:schemeClr val="accent2"/>
                </a:solidFill>
              </a:rPr>
              <a:t>different trust levels, </a:t>
            </a:r>
            <a:r>
              <a:rPr lang="en-GB" sz="1800" dirty="0" err="1">
                <a:solidFill>
                  <a:schemeClr val="tx1"/>
                </a:solidFill>
              </a:rPr>
              <a:t>eg</a:t>
            </a:r>
            <a:endParaRPr lang="en-GB" sz="1800" dirty="0">
              <a:solidFill>
                <a:schemeClr val="tx1"/>
              </a:solidFill>
            </a:endParaRPr>
          </a:p>
          <a:p>
            <a:pPr lvl="1">
              <a:lnSpc>
                <a:spcPct val="100000"/>
              </a:lnSpc>
              <a:buFont typeface="Arial" panose="020B0604020202020204" pitchFamily="34" charset="0"/>
              <a:buChar char="•"/>
              <a:defRPr/>
            </a:pPr>
            <a:r>
              <a:rPr lang="en-GB" sz="1600" dirty="0">
                <a:solidFill>
                  <a:srgbClr val="339933"/>
                </a:solidFill>
              </a:rPr>
              <a:t>HTML with scripts that we trust, unsafe HTML, possibly with scripts, safe HTML without scripts,                                                                                           links that we trust even in places where they might trigger scripts,     links that we trust except in places where they might trigger scripts, ...</a:t>
            </a:r>
            <a:endParaRPr lang="en-GB" sz="1800" dirty="0"/>
          </a:p>
          <a:p>
            <a:pPr marL="400008" lvl="1" indent="0">
              <a:lnSpc>
                <a:spcPct val="100000"/>
              </a:lnSpc>
              <a:buNone/>
              <a:defRPr/>
            </a:pPr>
            <a:r>
              <a:rPr lang="en-GB" sz="1800" dirty="0">
                <a:solidFill>
                  <a:schemeClr val="tx1"/>
                </a:solidFill>
              </a:rPr>
              <a:t>and </a:t>
            </a:r>
            <a:r>
              <a:rPr lang="en-GB" sz="1800" dirty="0">
                <a:solidFill>
                  <a:schemeClr val="accent2"/>
                </a:solidFill>
              </a:rPr>
              <a:t>different association forms of encoding </a:t>
            </a:r>
            <a:r>
              <a:rPr lang="en-GB" sz="1800" dirty="0">
                <a:solidFill>
                  <a:schemeClr val="tx2"/>
                </a:solidFill>
              </a:rPr>
              <a:t>and</a:t>
            </a:r>
            <a:r>
              <a:rPr lang="en-GB" sz="1800" dirty="0">
                <a:solidFill>
                  <a:schemeClr val="accent2"/>
                </a:solidFill>
              </a:rPr>
              <a:t> validation</a:t>
            </a:r>
            <a:r>
              <a:rPr lang="en-GB" sz="1800" dirty="0">
                <a:solidFill>
                  <a:schemeClr val="tx1"/>
                </a:solidFill>
              </a:rPr>
              <a:t>, </a:t>
            </a:r>
            <a:r>
              <a:rPr lang="en-GB" sz="1800" dirty="0" err="1">
                <a:solidFill>
                  <a:schemeClr val="tx1"/>
                </a:solidFill>
              </a:rPr>
              <a:t>eg</a:t>
            </a:r>
            <a:endParaRPr lang="en-GB" sz="1800" dirty="0">
              <a:solidFill>
                <a:schemeClr val="tx1"/>
              </a:solidFill>
            </a:endParaRPr>
          </a:p>
          <a:p>
            <a:pPr lvl="1">
              <a:lnSpc>
                <a:spcPct val="100000"/>
              </a:lnSpc>
              <a:buFont typeface="Arial" panose="020B0604020202020204" pitchFamily="34" charset="0"/>
              <a:buChar char="•"/>
              <a:defRPr/>
            </a:pPr>
            <a:r>
              <a:rPr lang="en-GB" sz="1600" dirty="0">
                <a:solidFill>
                  <a:srgbClr val="339933"/>
                </a:solidFill>
              </a:rPr>
              <a:t>HTML-encoding, </a:t>
            </a:r>
            <a:r>
              <a:rPr lang="en-GB" sz="1600" dirty="0" err="1">
                <a:solidFill>
                  <a:srgbClr val="339933"/>
                </a:solidFill>
              </a:rPr>
              <a:t>JavaString</a:t>
            </a:r>
            <a:r>
              <a:rPr lang="en-GB" sz="1600" dirty="0">
                <a:solidFill>
                  <a:srgbClr val="339933"/>
                </a:solidFill>
              </a:rPr>
              <a:t>-literal encoding, URLs validated not to start with </a:t>
            </a:r>
            <a:r>
              <a:rPr lang="en-GB" sz="1600" b="1" dirty="0" err="1">
                <a:solidFill>
                  <a:srgbClr val="339933"/>
                </a:solidFill>
                <a:latin typeface="Arial Narrow" panose="020B0606020202030204" pitchFamily="34" charset="0"/>
              </a:rPr>
              <a:t>javascript</a:t>
            </a:r>
            <a:r>
              <a:rPr lang="en-GB" sz="1600" b="1" dirty="0">
                <a:solidFill>
                  <a:srgbClr val="339933"/>
                </a:solidFill>
                <a:latin typeface="Arial Narrow" panose="020B0606020202030204" pitchFamily="34" charset="0"/>
              </a:rPr>
              <a:t>:, </a:t>
            </a:r>
            <a:r>
              <a:rPr lang="en-GB" sz="1600" dirty="0">
                <a:solidFill>
                  <a:srgbClr val="339933"/>
                </a:solidFill>
              </a:rPr>
              <a:t>...</a:t>
            </a:r>
          </a:p>
          <a:p>
            <a:pPr marL="457200" lvl="1" indent="0">
              <a:lnSpc>
                <a:spcPct val="100000"/>
              </a:lnSpc>
              <a:buNone/>
              <a:defRPr/>
            </a:pPr>
            <a:r>
              <a:rPr lang="en-GB" sz="1800" dirty="0">
                <a:solidFill>
                  <a:schemeClr val="tx2"/>
                </a:solidFill>
              </a:rPr>
              <a:t>that can be done </a:t>
            </a:r>
            <a:r>
              <a:rPr lang="en-GB" sz="1800" dirty="0">
                <a:solidFill>
                  <a:schemeClr val="accent2"/>
                </a:solidFill>
              </a:rPr>
              <a:t>server-side </a:t>
            </a:r>
            <a:r>
              <a:rPr lang="en-GB" sz="1800" dirty="0">
                <a:solidFill>
                  <a:schemeClr val="tx2"/>
                </a:solidFill>
              </a:rPr>
              <a:t>or</a:t>
            </a:r>
            <a:r>
              <a:rPr lang="en-GB" sz="1800" dirty="0">
                <a:solidFill>
                  <a:schemeClr val="accent2"/>
                </a:solidFill>
              </a:rPr>
              <a:t> client-side</a:t>
            </a:r>
          </a:p>
          <a:p>
            <a:pPr lvl="1">
              <a:defRPr/>
            </a:pPr>
            <a:endParaRPr lang="en-GB" sz="1800" dirty="0"/>
          </a:p>
        </p:txBody>
      </p:sp>
      <p:sp>
        <p:nvSpPr>
          <p:cNvPr id="72708" name="Tijdelijke aanduiding voor dianummer 3">
            <a:extLst>
              <a:ext uri="{FF2B5EF4-FFF2-40B4-BE49-F238E27FC236}">
                <a16:creationId xmlns:a16="http://schemas.microsoft.com/office/drawing/2014/main" id="{3BF1401E-F4FC-3A52-CF11-9F0E8AC42662}"/>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94EDE561-C667-4CE7-8AED-BBC454950976}" type="slidenum">
              <a:rPr lang="en-GB" altLang="nl-NL"/>
              <a:pPr/>
              <a:t>24</a:t>
            </a:fld>
            <a:endParaRPr lang="en-GB" altLang="nl-NL"/>
          </a:p>
        </p:txBody>
      </p:sp>
    </p:spTree>
    <p:extLst>
      <p:ext uri="{BB962C8B-B14F-4D97-AF65-F5344CB8AC3E}">
        <p14:creationId xmlns:p14="http://schemas.microsoft.com/office/powerpoint/2010/main" val="270685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jdelijke aanduiding voor inhoud 6"/>
          <p:cNvSpPr>
            <a:spLocks noGrp="1"/>
          </p:cNvSpPr>
          <p:nvPr>
            <p:ph idx="1"/>
          </p:nvPr>
        </p:nvSpPr>
        <p:spPr>
          <a:xfrm>
            <a:off x="777230" y="1004642"/>
            <a:ext cx="7918648" cy="4981310"/>
          </a:xfrm>
        </p:spPr>
        <p:txBody>
          <a:bodyPr/>
          <a:lstStyle/>
          <a:p>
            <a:endParaRPr lang="en-GB" dirty="0"/>
          </a:p>
          <a:p>
            <a:endParaRPr lang="en-GB" dirty="0"/>
          </a:p>
          <a:p>
            <a:endParaRPr lang="en-GB" dirty="0"/>
          </a:p>
          <a:p>
            <a:pPr marL="0" indent="0">
              <a:buNone/>
            </a:pPr>
            <a:r>
              <a:rPr lang="en-GB" sz="1800" dirty="0"/>
              <a:t>	 </a:t>
            </a:r>
          </a:p>
          <a:p>
            <a:pPr marL="0" indent="0">
              <a:buNone/>
            </a:pPr>
            <a:endParaRPr lang="en-GB" sz="1800" b="1" i="1" dirty="0">
              <a:solidFill>
                <a:schemeClr val="accent2"/>
              </a:solidFill>
            </a:endParaRPr>
          </a:p>
          <a:p>
            <a:pPr marL="0" indent="0">
              <a:buNone/>
            </a:pPr>
            <a:endParaRPr lang="en-GB" sz="1800" b="1" i="1" dirty="0">
              <a:solidFill>
                <a:schemeClr val="accent2"/>
              </a:solidFill>
            </a:endParaRPr>
          </a:p>
          <a:p>
            <a:pPr marL="0" indent="0">
              <a:buNone/>
            </a:pPr>
            <a:r>
              <a:rPr lang="en-GB" sz="1800" dirty="0">
                <a:solidFill>
                  <a:schemeClr val="tx1"/>
                </a:solidFill>
              </a:rPr>
              <a:t>Output encoding needs </a:t>
            </a:r>
            <a:r>
              <a:rPr lang="en-GB" dirty="0">
                <a:solidFill>
                  <a:schemeClr val="tx1"/>
                </a:solidFill>
              </a:rPr>
              <a:t>be tailored to the </a:t>
            </a:r>
            <a:r>
              <a:rPr lang="en-GB" dirty="0">
                <a:solidFill>
                  <a:schemeClr val="accent2"/>
                </a:solidFill>
              </a:rPr>
              <a:t>context</a:t>
            </a:r>
            <a:r>
              <a:rPr lang="en-GB" dirty="0">
                <a:solidFill>
                  <a:schemeClr val="tx1"/>
                </a:solidFill>
              </a:rPr>
              <a:t>:</a:t>
            </a:r>
            <a:endParaRPr lang="en-GB" sz="1800" dirty="0">
              <a:solidFill>
                <a:schemeClr val="tx1"/>
              </a:solidFill>
            </a:endParaRPr>
          </a:p>
          <a:p>
            <a:pPr marL="400050" lvl="1" indent="0">
              <a:buNone/>
            </a:pPr>
            <a:r>
              <a:rPr lang="en-GB" sz="1600" dirty="0"/>
              <a:t>for HTML renderer                 </a:t>
            </a:r>
            <a:r>
              <a:rPr lang="en-GB" sz="1600" b="1" dirty="0">
                <a:solidFill>
                  <a:srgbClr val="FF0000"/>
                </a:solidFill>
                <a:latin typeface="Courier New" panose="02070309020205020404" pitchFamily="49" charset="0"/>
                <a:cs typeface="Courier New" panose="02070309020205020404" pitchFamily="49" charset="0"/>
              </a:rPr>
              <a:t>&lt; &gt; &amp; script    </a:t>
            </a:r>
          </a:p>
          <a:p>
            <a:pPr marL="400050" lvl="1" indent="0">
              <a:buNone/>
            </a:pPr>
            <a:r>
              <a:rPr lang="en-GB" sz="1600" dirty="0"/>
              <a:t> </a:t>
            </a:r>
            <a:endParaRPr lang="en-GB" i="1" dirty="0">
              <a:solidFill>
                <a:schemeClr val="tx1"/>
              </a:solidFill>
            </a:endParaRPr>
          </a:p>
        </p:txBody>
      </p:sp>
      <p:sp>
        <p:nvSpPr>
          <p:cNvPr id="31" name="Afgeronde rechthoek 30"/>
          <p:cNvSpPr/>
          <p:nvPr/>
        </p:nvSpPr>
        <p:spPr bwMode="auto">
          <a:xfrm>
            <a:off x="2385687" y="1267397"/>
            <a:ext cx="1956004" cy="1879144"/>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a:lstStyle/>
          <a:p>
            <a:pPr algn="ctr" defTabSz="446407" eaLnBrk="1">
              <a:lnSpc>
                <a:spcPct val="116000"/>
              </a:lnSpc>
              <a:buClr>
                <a:srgbClr val="000000"/>
              </a:buClr>
              <a:buSzPct val="100000"/>
              <a:defRPr/>
            </a:pPr>
            <a:r>
              <a:rPr lang="en-GB" sz="1600" dirty="0">
                <a:solidFill>
                  <a:srgbClr val="000000"/>
                </a:solidFill>
                <a:latin typeface="Arial Rounded MT Bold"/>
              </a:rPr>
              <a:t>OnlineShop.nl</a:t>
            </a:r>
          </a:p>
        </p:txBody>
      </p:sp>
      <p:sp>
        <p:nvSpPr>
          <p:cNvPr id="19458" name="Title 1"/>
          <p:cNvSpPr>
            <a:spLocks noGrp="1"/>
          </p:cNvSpPr>
          <p:nvPr>
            <p:ph type="title"/>
          </p:nvPr>
        </p:nvSpPr>
        <p:spPr>
          <a:xfrm>
            <a:off x="685800" y="276225"/>
            <a:ext cx="7198568" cy="845345"/>
          </a:xfrm>
        </p:spPr>
        <p:txBody>
          <a:bodyPr/>
          <a:lstStyle/>
          <a:p>
            <a:r>
              <a:rPr lang="en-US" altLang="en-US" sz="2400" dirty="0"/>
              <a:t>Output encoding </a:t>
            </a:r>
            <a:endParaRPr lang="en-GB" altLang="en-US" dirty="0">
              <a:solidFill>
                <a:srgbClr val="FF0000"/>
              </a:solidFill>
            </a:endParaRPr>
          </a:p>
        </p:txBody>
      </p:sp>
      <p:sp>
        <p:nvSpPr>
          <p:cNvPr id="19459" name="Slide Number Placeholder 4"/>
          <p:cNvSpPr>
            <a:spLocks noGrp="1"/>
          </p:cNvSpPr>
          <p:nvPr>
            <p:ph type="sldNum" idx="429496729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defTabSz="446407"/>
            <a:fld id="{8385A56B-2E81-413D-8710-DC494A913E86}" type="slidenum">
              <a:rPr lang="en-GB" altLang="nl-NL"/>
              <a:pPr defTabSz="446407"/>
              <a:t>3</a:t>
            </a:fld>
            <a:endParaRPr lang="en-GB" altLang="nl-NL"/>
          </a:p>
        </p:txBody>
      </p:sp>
      <p:pic>
        <p:nvPicPr>
          <p:cNvPr id="19476" name="Picture 2" descr="C:\Users\erikpoll\Deskto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364" y="1478401"/>
            <a:ext cx="751014" cy="749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ight Arrow 28"/>
          <p:cNvSpPr/>
          <p:nvPr/>
        </p:nvSpPr>
        <p:spPr bwMode="auto">
          <a:xfrm>
            <a:off x="1653857" y="1772670"/>
            <a:ext cx="711714" cy="26208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6407">
              <a:defRPr/>
            </a:pPr>
            <a:endParaRPr lang="en-GB" sz="1633" dirty="0">
              <a:solidFill>
                <a:srgbClr val="FFFFFF"/>
              </a:solidFill>
              <a:latin typeface="Arial Rounded MT Bold"/>
            </a:endParaRPr>
          </a:p>
        </p:txBody>
      </p:sp>
      <p:sp>
        <p:nvSpPr>
          <p:cNvPr id="41" name="Rechthoek 40"/>
          <p:cNvSpPr/>
          <p:nvPr/>
        </p:nvSpPr>
        <p:spPr bwMode="auto">
          <a:xfrm>
            <a:off x="2380421" y="1701590"/>
            <a:ext cx="381600" cy="526629"/>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a:lstStyle/>
          <a:p>
            <a:pPr algn="ctr" defTabSz="446407" eaLnBrk="1">
              <a:lnSpc>
                <a:spcPct val="116000"/>
              </a:lnSpc>
              <a:buClr>
                <a:srgbClr val="000000"/>
              </a:buClr>
              <a:buSzPct val="100000"/>
              <a:defRPr/>
            </a:pPr>
            <a:r>
              <a:rPr lang="en-GB" sz="1800" dirty="0">
                <a:solidFill>
                  <a:srgbClr val="000000"/>
                </a:solidFill>
                <a:latin typeface="Arial Rounded MT Bold"/>
              </a:rPr>
              <a:t>A</a:t>
            </a:r>
          </a:p>
        </p:txBody>
      </p:sp>
      <p:sp>
        <p:nvSpPr>
          <p:cNvPr id="18" name="Afgeronde rechthoek 17"/>
          <p:cNvSpPr/>
          <p:nvPr/>
        </p:nvSpPr>
        <p:spPr bwMode="auto">
          <a:xfrm>
            <a:off x="5270343" y="1887277"/>
            <a:ext cx="1934111" cy="337020"/>
          </a:xfrm>
          <a:prstGeom prst="round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92125" rtl="0" eaLnBrk="1" fontAlgn="base" latinLnBrk="0" hangingPunct="1">
              <a:lnSpc>
                <a:spcPct val="93000"/>
              </a:lnSpc>
              <a:spcBef>
                <a:spcPct val="0"/>
              </a:spcBef>
              <a:spcAft>
                <a:spcPct val="0"/>
              </a:spcAft>
              <a:buClr>
                <a:srgbClr val="000000"/>
              </a:buClr>
              <a:buSzPct val="100000"/>
              <a:buFont typeface="Times New Roman" pitchFamily="16" charset="0"/>
              <a:buNone/>
              <a:tabLst/>
            </a:pPr>
            <a:r>
              <a:rPr kumimoji="0" lang="en-GB" sz="1600" b="0" i="0" u="none" strike="noStrike" cap="none" normalizeH="0" baseline="0" dirty="0">
                <a:ln>
                  <a:noFill/>
                </a:ln>
                <a:solidFill>
                  <a:schemeClr val="tx1"/>
                </a:solidFill>
                <a:effectLst/>
                <a:latin typeface="Arial Rounded MT Bold" panose="020F0704030504030204" pitchFamily="34" charset="0"/>
                <a:cs typeface="Times New Roman" pitchFamily="16" charset="0"/>
              </a:rPr>
              <a:t>HTML</a:t>
            </a:r>
            <a:r>
              <a:rPr kumimoji="0" lang="en-GB" sz="1600" b="0" i="0" u="none" strike="noStrike" cap="none" normalizeH="0" dirty="0">
                <a:ln>
                  <a:noFill/>
                </a:ln>
                <a:solidFill>
                  <a:schemeClr val="tx1"/>
                </a:solidFill>
                <a:effectLst/>
                <a:latin typeface="Arial Rounded MT Bold" panose="020F0704030504030204" pitchFamily="34" charset="0"/>
                <a:cs typeface="Times New Roman" pitchFamily="16" charset="0"/>
              </a:rPr>
              <a:t> </a:t>
            </a:r>
            <a:r>
              <a:rPr kumimoji="0" lang="en-GB" sz="1600" b="0" i="0" u="none" strike="noStrike" cap="none" normalizeH="0" baseline="0" dirty="0">
                <a:ln>
                  <a:noFill/>
                </a:ln>
                <a:solidFill>
                  <a:schemeClr val="tx1"/>
                </a:solidFill>
                <a:effectLst/>
                <a:latin typeface="Arial Rounded MT Bold" panose="020F0704030504030204" pitchFamily="34" charset="0"/>
                <a:cs typeface="Times New Roman" pitchFamily="16" charset="0"/>
              </a:rPr>
              <a:t>renderer</a:t>
            </a:r>
          </a:p>
        </p:txBody>
      </p:sp>
      <p:grpSp>
        <p:nvGrpSpPr>
          <p:cNvPr id="50" name="Groep 49"/>
          <p:cNvGrpSpPr/>
          <p:nvPr/>
        </p:nvGrpSpPr>
        <p:grpSpPr>
          <a:xfrm>
            <a:off x="4300746" y="1793889"/>
            <a:ext cx="960201" cy="384481"/>
            <a:chOff x="5362575" y="1660585"/>
            <a:chExt cx="865609" cy="384481"/>
          </a:xfrm>
        </p:grpSpPr>
        <p:sp>
          <p:nvSpPr>
            <p:cNvPr id="51" name="Right Arrow 34"/>
            <p:cNvSpPr/>
            <p:nvPr/>
          </p:nvSpPr>
          <p:spPr bwMode="auto">
            <a:xfrm>
              <a:off x="5362575" y="1660585"/>
              <a:ext cx="865609" cy="38448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46407">
                <a:defRPr/>
              </a:pPr>
              <a:endParaRPr lang="en-GB" sz="1633" dirty="0">
                <a:solidFill>
                  <a:srgbClr val="FFFFFF"/>
                </a:solidFill>
                <a:latin typeface="Arial Rounded MT Bold"/>
              </a:endParaRPr>
            </a:p>
          </p:txBody>
        </p:sp>
        <p:sp>
          <p:nvSpPr>
            <p:cNvPr id="52" name="Rechthoek 51"/>
            <p:cNvSpPr/>
            <p:nvPr/>
          </p:nvSpPr>
          <p:spPr bwMode="auto">
            <a:xfrm>
              <a:off x="5508789" y="1772185"/>
              <a:ext cx="144000" cy="161280"/>
            </a:xfrm>
            <a:prstGeom prst="rect">
              <a:avLst/>
            </a:prstGeom>
            <a:solidFill>
              <a:srgbClr val="FF0000"/>
            </a:solidFill>
            <a:ln w="9525" cap="flat" cmpd="sng" algn="ctr">
              <a:noFill/>
              <a:prstDash val="solid"/>
              <a:round/>
              <a:headEnd type="none" w="med" len="med"/>
              <a:tailEnd type="none" w="med" len="med"/>
            </a:ln>
            <a:effectLst/>
          </p:spPr>
          <p:txBody>
            <a:bodyPr lIns="91431" tIns="45715" rIns="91431" bIns="45715"/>
            <a:lstStyle/>
            <a:p>
              <a:pPr defTabSz="492074" eaLnBrk="1" hangingPunct="1">
                <a:lnSpc>
                  <a:spcPct val="93000"/>
                </a:lnSpc>
                <a:buClr>
                  <a:srgbClr val="000000"/>
                </a:buClr>
                <a:buSzPct val="100000"/>
                <a:defRPr/>
              </a:pPr>
              <a:endParaRPr lang="en-GB">
                <a:solidFill>
                  <a:srgbClr val="FFFFFF"/>
                </a:solidFill>
                <a:latin typeface="Times New Roman" pitchFamily="16" charset="0"/>
                <a:cs typeface="Times New Roman" pitchFamily="16" charset="0"/>
              </a:endParaRPr>
            </a:p>
          </p:txBody>
        </p:sp>
        <p:sp>
          <p:nvSpPr>
            <p:cNvPr id="53" name="Rechthoek 52"/>
            <p:cNvSpPr/>
            <p:nvPr/>
          </p:nvSpPr>
          <p:spPr bwMode="auto">
            <a:xfrm>
              <a:off x="5797005" y="1768396"/>
              <a:ext cx="144000" cy="161280"/>
            </a:xfrm>
            <a:prstGeom prst="rect">
              <a:avLst/>
            </a:prstGeom>
            <a:solidFill>
              <a:srgbClr val="FF0000"/>
            </a:solidFill>
            <a:ln w="9525" cap="flat" cmpd="sng" algn="ctr">
              <a:noFill/>
              <a:prstDash val="solid"/>
              <a:round/>
              <a:headEnd type="none" w="med" len="med"/>
              <a:tailEnd type="none" w="med" len="med"/>
            </a:ln>
            <a:effectLst/>
          </p:spPr>
          <p:txBody>
            <a:bodyPr lIns="91431" tIns="45715" rIns="91431" bIns="45715"/>
            <a:lstStyle/>
            <a:p>
              <a:pPr defTabSz="492074" eaLnBrk="1" hangingPunct="1">
                <a:lnSpc>
                  <a:spcPct val="93000"/>
                </a:lnSpc>
                <a:buClr>
                  <a:srgbClr val="000000"/>
                </a:buClr>
                <a:buSzPct val="100000"/>
                <a:defRPr/>
              </a:pPr>
              <a:endParaRPr lang="en-GB">
                <a:solidFill>
                  <a:srgbClr val="FFFFFF"/>
                </a:solidFill>
                <a:latin typeface="Times New Roman" pitchFamily="16" charset="0"/>
                <a:cs typeface="Times New Roman" pitchFamily="16" charset="0"/>
              </a:endParaRPr>
            </a:p>
          </p:txBody>
        </p:sp>
      </p:grpSp>
      <p:sp>
        <p:nvSpPr>
          <p:cNvPr id="38" name="Rechthoek 37"/>
          <p:cNvSpPr/>
          <p:nvPr/>
        </p:nvSpPr>
        <p:spPr bwMode="auto">
          <a:xfrm>
            <a:off x="3860221" y="1860133"/>
            <a:ext cx="472273" cy="318863"/>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a:lstStyle/>
          <a:p>
            <a:pPr algn="ctr" defTabSz="446407" eaLnBrk="1">
              <a:lnSpc>
                <a:spcPct val="116000"/>
              </a:lnSpc>
              <a:buClr>
                <a:srgbClr val="000000"/>
              </a:buClr>
              <a:buSzPct val="100000"/>
              <a:defRPr/>
            </a:pPr>
            <a:r>
              <a:rPr lang="en-GB" sz="1600" dirty="0">
                <a:solidFill>
                  <a:srgbClr val="000000"/>
                </a:solidFill>
                <a:latin typeface="Arial Rounded MT Bold"/>
              </a:rPr>
              <a:t>B2</a:t>
            </a:r>
            <a:endParaRPr lang="en-GB" sz="1800" dirty="0">
              <a:solidFill>
                <a:srgbClr val="000000"/>
              </a:solidFill>
              <a:latin typeface="Arial Rounded MT Bold"/>
            </a:endParaRPr>
          </a:p>
        </p:txBody>
      </p:sp>
      <p:sp>
        <p:nvSpPr>
          <p:cNvPr id="34" name="Vrije vorm 33"/>
          <p:cNvSpPr/>
          <p:nvPr/>
        </p:nvSpPr>
        <p:spPr bwMode="auto">
          <a:xfrm flipH="1">
            <a:off x="2734416" y="1982469"/>
            <a:ext cx="1124365" cy="720769"/>
          </a:xfrm>
          <a:custGeom>
            <a:avLst/>
            <a:gdLst>
              <a:gd name="connsiteX0" fmla="*/ 0 w 1353065"/>
              <a:gd name="connsiteY0" fmla="*/ 44720 h 548333"/>
              <a:gd name="connsiteX1" fmla="*/ 284205 w 1353065"/>
              <a:gd name="connsiteY1" fmla="*/ 81791 h 548333"/>
              <a:gd name="connsiteX2" fmla="*/ 315097 w 1353065"/>
              <a:gd name="connsiteY2" fmla="*/ 260964 h 548333"/>
              <a:gd name="connsiteX3" fmla="*/ 166816 w 1353065"/>
              <a:gd name="connsiteY3" fmla="*/ 403066 h 548333"/>
              <a:gd name="connsiteX4" fmla="*/ 599303 w 1353065"/>
              <a:gd name="connsiteY4" fmla="*/ 520456 h 548333"/>
              <a:gd name="connsiteX5" fmla="*/ 945292 w 1353065"/>
              <a:gd name="connsiteY5" fmla="*/ 520456 h 548333"/>
              <a:gd name="connsiteX6" fmla="*/ 685800 w 1353065"/>
              <a:gd name="connsiteY6" fmla="*/ 211537 h 548333"/>
              <a:gd name="connsiteX7" fmla="*/ 543697 w 1353065"/>
              <a:gd name="connsiteY7" fmla="*/ 57077 h 548333"/>
              <a:gd name="connsiteX8" fmla="*/ 797011 w 1353065"/>
              <a:gd name="connsiteY8" fmla="*/ 7650 h 548333"/>
              <a:gd name="connsiteX9" fmla="*/ 932935 w 1353065"/>
              <a:gd name="connsiteY9" fmla="*/ 205358 h 548333"/>
              <a:gd name="connsiteX10" fmla="*/ 1186249 w 1353065"/>
              <a:gd name="connsiteY10" fmla="*/ 87969 h 548333"/>
              <a:gd name="connsiteX11" fmla="*/ 1353065 w 1353065"/>
              <a:gd name="connsiteY11" fmla="*/ 81791 h 548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3065" h="548333">
                <a:moveTo>
                  <a:pt x="0" y="44720"/>
                </a:moveTo>
                <a:cubicBezTo>
                  <a:pt x="115844" y="45235"/>
                  <a:pt x="231689" y="45750"/>
                  <a:pt x="284205" y="81791"/>
                </a:cubicBezTo>
                <a:cubicBezTo>
                  <a:pt x="336721" y="117832"/>
                  <a:pt x="334662" y="207418"/>
                  <a:pt x="315097" y="260964"/>
                </a:cubicBezTo>
                <a:cubicBezTo>
                  <a:pt x="295532" y="314510"/>
                  <a:pt x="119448" y="359817"/>
                  <a:pt x="166816" y="403066"/>
                </a:cubicBezTo>
                <a:cubicBezTo>
                  <a:pt x="214184" y="446315"/>
                  <a:pt x="469557" y="500891"/>
                  <a:pt x="599303" y="520456"/>
                </a:cubicBezTo>
                <a:cubicBezTo>
                  <a:pt x="729049" y="540021"/>
                  <a:pt x="930876" y="571943"/>
                  <a:pt x="945292" y="520456"/>
                </a:cubicBezTo>
                <a:cubicBezTo>
                  <a:pt x="959708" y="468969"/>
                  <a:pt x="752733" y="288767"/>
                  <a:pt x="685800" y="211537"/>
                </a:cubicBezTo>
                <a:cubicBezTo>
                  <a:pt x="618868" y="134307"/>
                  <a:pt x="525162" y="91058"/>
                  <a:pt x="543697" y="57077"/>
                </a:cubicBezTo>
                <a:cubicBezTo>
                  <a:pt x="562232" y="23096"/>
                  <a:pt x="732138" y="-17063"/>
                  <a:pt x="797011" y="7650"/>
                </a:cubicBezTo>
                <a:cubicBezTo>
                  <a:pt x="861884" y="32363"/>
                  <a:pt x="868062" y="191972"/>
                  <a:pt x="932935" y="205358"/>
                </a:cubicBezTo>
                <a:cubicBezTo>
                  <a:pt x="997808" y="218744"/>
                  <a:pt x="1116227" y="108563"/>
                  <a:pt x="1186249" y="87969"/>
                </a:cubicBezTo>
                <a:cubicBezTo>
                  <a:pt x="1256271" y="67375"/>
                  <a:pt x="1304668" y="74583"/>
                  <a:pt x="1353065" y="81791"/>
                </a:cubicBezTo>
              </a:path>
            </a:pathLst>
          </a:custGeom>
          <a:noFill/>
          <a:ln w="57150" cap="flat" cmpd="sng" algn="ctr">
            <a:solidFill>
              <a:srgbClr val="FF0000"/>
            </a:solidFill>
            <a:prstDash val="solid"/>
            <a:round/>
            <a:headEnd type="arrow"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92125" rtl="0" eaLnBrk="1" fontAlgn="base" latinLnBrk="0" hangingPunct="1">
              <a:lnSpc>
                <a:spcPct val="93000"/>
              </a:lnSpc>
              <a:spcBef>
                <a:spcPct val="0"/>
              </a:spcBef>
              <a:spcAft>
                <a:spcPct val="0"/>
              </a:spcAft>
              <a:buClr>
                <a:srgbClr val="000000"/>
              </a:buClr>
              <a:buSzPct val="100000"/>
              <a:buFont typeface="Times New Roman" pitchFamily="16" charset="0"/>
              <a:buNone/>
              <a:tabLst/>
            </a:pPr>
            <a:endParaRPr kumimoji="0" lang="en-GB" sz="2400" b="0" i="0" u="none" strike="noStrike" cap="none" normalizeH="0" baseline="0">
              <a:ln>
                <a:noFill/>
              </a:ln>
              <a:solidFill>
                <a:schemeClr val="bg1"/>
              </a:solidFill>
              <a:effectLst/>
              <a:latin typeface="Times New Roman" pitchFamily="16" charset="0"/>
              <a:cs typeface="Times New Roman" pitchFamily="16" charset="0"/>
            </a:endParaRPr>
          </a:p>
        </p:txBody>
      </p:sp>
    </p:spTree>
    <p:extLst>
      <p:ext uri="{BB962C8B-B14F-4D97-AF65-F5344CB8AC3E}">
        <p14:creationId xmlns:p14="http://schemas.microsoft.com/office/powerpoint/2010/main" val="1751792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a:extLst>
              <a:ext uri="{FF2B5EF4-FFF2-40B4-BE49-F238E27FC236}">
                <a16:creationId xmlns:a16="http://schemas.microsoft.com/office/drawing/2014/main" id="{E80CA7E6-1669-03ED-8F01-D83B8B79231C}"/>
              </a:ext>
            </a:extLst>
          </p:cNvPr>
          <p:cNvSpPr>
            <a:spLocks noGrp="1" noChangeArrowheads="1"/>
          </p:cNvSpPr>
          <p:nvPr>
            <p:ph idx="4294967295"/>
          </p:nvPr>
        </p:nvSpPr>
        <p:spPr>
          <a:xfrm>
            <a:off x="612000" y="1047240"/>
            <a:ext cx="8064455" cy="5201159"/>
          </a:xfrm>
        </p:spPr>
        <p:txBody>
          <a:bodyPr>
            <a:normAutofit lnSpcReduction="10000"/>
          </a:bodyPr>
          <a:lstStyle/>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r>
              <a:rPr lang="en-GB" sz="1900" dirty="0">
                <a:solidFill>
                  <a:schemeClr val="tx1"/>
                </a:solidFill>
              </a:rPr>
              <a:t> </a:t>
            </a: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1800" dirty="0">
              <a:solidFill>
                <a:schemeClr val="tx1"/>
              </a:solidFill>
            </a:endParaRPr>
          </a:p>
          <a:p>
            <a:pPr marL="457111"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US" sz="2400" i="1" dirty="0"/>
          </a:p>
          <a:p>
            <a:pPr marL="457111"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US" sz="2400" i="1" dirty="0"/>
          </a:p>
          <a:p>
            <a:pPr marL="457111"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r>
              <a:rPr lang="en-US" sz="2400" i="1" dirty="0"/>
              <a:t> </a:t>
            </a:r>
            <a:endParaRPr lang="en-US" sz="2100" dirty="0"/>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2000"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2000"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2000"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dirty="0">
              <a:solidFill>
                <a:srgbClr val="0033CC"/>
              </a:solidFill>
            </a:endParaRPr>
          </a:p>
          <a:p>
            <a:pPr>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2000" dirty="0">
              <a:solidFill>
                <a:srgbClr val="0033CC"/>
              </a:solidFill>
            </a:endParaRPr>
          </a:p>
          <a:p>
            <a:pPr marL="0" indent="0">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sz="2000" dirty="0">
              <a:solidFill>
                <a:srgbClr val="0033CC"/>
              </a:solidFill>
            </a:endParaRPr>
          </a:p>
          <a:p>
            <a:pPr marL="457153"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US" dirty="0">
              <a:solidFill>
                <a:srgbClr val="0033CC"/>
              </a:solidFill>
            </a:endParaRPr>
          </a:p>
          <a:p>
            <a:pPr marL="457153" indent="-457153">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US" sz="1800" dirty="0"/>
          </a:p>
          <a:p>
            <a:pPr marL="457153"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US" sz="2000" dirty="0"/>
          </a:p>
          <a:p>
            <a:pPr marL="457153" indent="-457153" eaLnBrk="1" hangingPunct="1">
              <a:lnSpc>
                <a:spcPct val="100000"/>
              </a:lnSpc>
              <a:buNone/>
              <a:tabLst>
                <a:tab pos="457153" algn="l"/>
                <a:tab pos="569854" algn="l"/>
                <a:tab pos="1027007" algn="l"/>
                <a:tab pos="1484159" algn="l"/>
                <a:tab pos="1941312" algn="l"/>
                <a:tab pos="2398464" algn="l"/>
                <a:tab pos="2855617" algn="l"/>
                <a:tab pos="3312769" algn="l"/>
                <a:tab pos="3769922" algn="l"/>
                <a:tab pos="4227075" algn="l"/>
                <a:tab pos="4684227" algn="l"/>
                <a:tab pos="5141380" algn="l"/>
                <a:tab pos="5598532" algn="l"/>
                <a:tab pos="6055685" algn="l"/>
                <a:tab pos="6512837" algn="l"/>
                <a:tab pos="6969990" algn="l"/>
                <a:tab pos="7427142" algn="l"/>
                <a:tab pos="7884295" algn="l"/>
                <a:tab pos="8341448" algn="l"/>
                <a:tab pos="8798601" algn="l"/>
                <a:tab pos="9255754" algn="l"/>
              </a:tabLst>
              <a:defRPr/>
            </a:pPr>
            <a:endParaRPr lang="en-GB" dirty="0"/>
          </a:p>
        </p:txBody>
      </p:sp>
      <p:sp>
        <p:nvSpPr>
          <p:cNvPr id="12" name="Afgeronde rechthoek 12">
            <a:extLst>
              <a:ext uri="{FF2B5EF4-FFF2-40B4-BE49-F238E27FC236}">
                <a16:creationId xmlns:a16="http://schemas.microsoft.com/office/drawing/2014/main" id="{38481AE5-349C-BDD7-3E43-D5B54DE8090F}"/>
              </a:ext>
            </a:extLst>
          </p:cNvPr>
          <p:cNvSpPr/>
          <p:nvPr/>
        </p:nvSpPr>
        <p:spPr bwMode="auto">
          <a:xfrm>
            <a:off x="4360270" y="2793540"/>
            <a:ext cx="1204678" cy="1081152"/>
          </a:xfrm>
          <a:prstGeom prst="roundRect">
            <a:avLst/>
          </a:prstGeom>
          <a:solidFill>
            <a:srgbClr val="8CD200"/>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endParaRPr lang="en-GB" sz="1600"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1600" dirty="0">
              <a:solidFill>
                <a:schemeClr val="tx1"/>
              </a:solidFill>
              <a:latin typeface="Arial Rounded MT Bold" panose="020F0704030504030204" pitchFamily="34" charset="0"/>
            </a:endParaRPr>
          </a:p>
        </p:txBody>
      </p:sp>
      <p:sp>
        <p:nvSpPr>
          <p:cNvPr id="13" name="Flowchart: Magnetic Disk 26">
            <a:extLst>
              <a:ext uri="{FF2B5EF4-FFF2-40B4-BE49-F238E27FC236}">
                <a16:creationId xmlns:a16="http://schemas.microsoft.com/office/drawing/2014/main" id="{F5D6D22D-9541-F575-601A-2E9F9F6CED69}"/>
              </a:ext>
            </a:extLst>
          </p:cNvPr>
          <p:cNvSpPr/>
          <p:nvPr/>
        </p:nvSpPr>
        <p:spPr>
          <a:xfrm>
            <a:off x="6839061" y="2764201"/>
            <a:ext cx="1071699" cy="1036248"/>
          </a:xfrm>
          <a:prstGeom prst="flowChartMagneticDisk">
            <a:avLst/>
          </a:prstGeom>
          <a:solidFill>
            <a:srgbClr val="8CD200"/>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Arial Rounded MT Bold" panose="020F0704030504030204" pitchFamily="34" charset="0"/>
              </a:rPr>
              <a:t> </a:t>
            </a:r>
            <a:endParaRPr lang="en-GB" sz="1600" dirty="0">
              <a:solidFill>
                <a:schemeClr val="tx1"/>
              </a:solidFill>
              <a:latin typeface="Arial Rounded MT Bold" panose="020F0704030504030204" pitchFamily="34" charset="0"/>
            </a:endParaRPr>
          </a:p>
        </p:txBody>
      </p:sp>
      <p:sp>
        <p:nvSpPr>
          <p:cNvPr id="43010" name="Rectangle 1">
            <a:extLst>
              <a:ext uri="{FF2B5EF4-FFF2-40B4-BE49-F238E27FC236}">
                <a16:creationId xmlns:a16="http://schemas.microsoft.com/office/drawing/2014/main" id="{C4A66C08-C412-919E-43C8-12577440D705}"/>
              </a:ext>
            </a:extLst>
          </p:cNvPr>
          <p:cNvSpPr>
            <a:spLocks noGrp="1" noChangeArrowheads="1"/>
          </p:cNvSpPr>
          <p:nvPr>
            <p:ph type="title"/>
          </p:nvPr>
        </p:nvSpPr>
        <p:spPr/>
        <p:txBody>
          <a:bodyPr>
            <a:normAutofit/>
          </a:bodyPr>
          <a:lstStyle/>
          <a:p>
            <a:pPr eaLnBrk="1" hangingPunct="1">
              <a:lnSpc>
                <a:spcPct val="100000"/>
              </a:lnSpc>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defRPr/>
            </a:pPr>
            <a:r>
              <a:rPr lang="en-GB" sz="2400" dirty="0"/>
              <a:t>XSS attack</a:t>
            </a:r>
          </a:p>
        </p:txBody>
      </p:sp>
      <p:sp>
        <p:nvSpPr>
          <p:cNvPr id="65539" name="Slide Number Placeholder 3">
            <a:extLst>
              <a:ext uri="{FF2B5EF4-FFF2-40B4-BE49-F238E27FC236}">
                <a16:creationId xmlns:a16="http://schemas.microsoft.com/office/drawing/2014/main" id="{18D98FBF-B96A-438E-4D92-B6CC6DC649F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fld id="{2BE6498E-D5AA-4C35-A6B9-25EBE91C6530}" type="slidenum">
              <a:rPr lang="en-GB" altLang="en-US">
                <a:cs typeface="Times New Roman" panose="02020603050405020304" pitchFamily="18" charset="0"/>
              </a:rPr>
              <a:pPr/>
              <a:t>4</a:t>
            </a:fld>
            <a:endParaRPr lang="en-GB" altLang="en-US">
              <a:cs typeface="Times New Roman" panose="02020603050405020304" pitchFamily="18" charset="0"/>
            </a:endParaRPr>
          </a:p>
        </p:txBody>
      </p:sp>
      <p:grpSp>
        <p:nvGrpSpPr>
          <p:cNvPr id="5" name="Group 4">
            <a:extLst>
              <a:ext uri="{FF2B5EF4-FFF2-40B4-BE49-F238E27FC236}">
                <a16:creationId xmlns:a16="http://schemas.microsoft.com/office/drawing/2014/main" id="{82FE261B-9C7B-9A03-00F4-B2259849B124}"/>
              </a:ext>
            </a:extLst>
          </p:cNvPr>
          <p:cNvGrpSpPr/>
          <p:nvPr/>
        </p:nvGrpSpPr>
        <p:grpSpPr>
          <a:xfrm>
            <a:off x="1568738" y="3986123"/>
            <a:ext cx="1235998" cy="1113551"/>
            <a:chOff x="1584097" y="5327820"/>
            <a:chExt cx="1460196" cy="1227614"/>
          </a:xfrm>
        </p:grpSpPr>
        <p:sp>
          <p:nvSpPr>
            <p:cNvPr id="6" name="Afgeronde rechthoek 12">
              <a:extLst>
                <a:ext uri="{FF2B5EF4-FFF2-40B4-BE49-F238E27FC236}">
                  <a16:creationId xmlns:a16="http://schemas.microsoft.com/office/drawing/2014/main" id="{27BDA179-2BE9-0315-D509-54D70CC657FE}"/>
                </a:ext>
              </a:extLst>
            </p:cNvPr>
            <p:cNvSpPr/>
            <p:nvPr/>
          </p:nvSpPr>
          <p:spPr bwMode="auto">
            <a:xfrm>
              <a:off x="1584097" y="5327820"/>
              <a:ext cx="1460196" cy="1227614"/>
            </a:xfrm>
            <a:prstGeom prst="roundRect">
              <a:avLst>
                <a:gd name="adj" fmla="val 4817"/>
              </a:avLst>
            </a:prstGeom>
            <a:solidFill>
              <a:schemeClr val="bg1">
                <a:lumMod val="85000"/>
              </a:schemeClr>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endParaRPr lang="en-GB" sz="1600"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r>
                <a:rPr lang="en-GB" sz="1800" dirty="0">
                  <a:solidFill>
                    <a:schemeClr val="tx1"/>
                  </a:solidFill>
                  <a:latin typeface="Arial Rounded MT Bold" panose="020F0704030504030204" pitchFamily="34" charset="0"/>
                </a:rPr>
                <a:t>victim’s</a:t>
              </a:r>
            </a:p>
            <a:p>
              <a:pPr algn="ctr" eaLnBrk="1">
                <a:lnSpc>
                  <a:spcPct val="116000"/>
                </a:lnSpc>
                <a:buClr>
                  <a:srgbClr val="000000"/>
                </a:buClr>
                <a:buSzPct val="100000"/>
                <a:buFont typeface="Times New Roman" pitchFamily="16" charset="0"/>
                <a:buNone/>
                <a:defRPr/>
              </a:pPr>
              <a:r>
                <a:rPr lang="en-GB" sz="1800" dirty="0">
                  <a:solidFill>
                    <a:schemeClr val="tx1"/>
                  </a:solidFill>
                  <a:latin typeface="Arial Rounded MT Bold" panose="020F0704030504030204" pitchFamily="34" charset="0"/>
                </a:rPr>
                <a:t>browser</a:t>
              </a:r>
            </a:p>
          </p:txBody>
        </p:sp>
        <p:sp>
          <p:nvSpPr>
            <p:cNvPr id="8" name="Afgeronde rechthoek 12">
              <a:extLst>
                <a:ext uri="{FF2B5EF4-FFF2-40B4-BE49-F238E27FC236}">
                  <a16:creationId xmlns:a16="http://schemas.microsoft.com/office/drawing/2014/main" id="{6A137EB7-14E0-044B-0168-B40F9CE47AD4}"/>
                </a:ext>
              </a:extLst>
            </p:cNvPr>
            <p:cNvSpPr/>
            <p:nvPr/>
          </p:nvSpPr>
          <p:spPr bwMode="auto">
            <a:xfrm>
              <a:off x="1584097" y="5327820"/>
              <a:ext cx="1460196" cy="272925"/>
            </a:xfrm>
            <a:prstGeom prst="roundRect">
              <a:avLst>
                <a:gd name="adj" fmla="val 4817"/>
              </a:avLst>
            </a:prstGeom>
            <a:solidFill>
              <a:schemeClr val="accent2"/>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p:txBody>
        </p:sp>
      </p:grpSp>
      <p:sp>
        <p:nvSpPr>
          <p:cNvPr id="17" name="Freeform: Shape 16">
            <a:extLst>
              <a:ext uri="{FF2B5EF4-FFF2-40B4-BE49-F238E27FC236}">
                <a16:creationId xmlns:a16="http://schemas.microsoft.com/office/drawing/2014/main" id="{357054C5-D333-1240-74A8-8CF72917C37D}"/>
              </a:ext>
            </a:extLst>
          </p:cNvPr>
          <p:cNvSpPr/>
          <p:nvPr/>
        </p:nvSpPr>
        <p:spPr bwMode="auto">
          <a:xfrm>
            <a:off x="4355136" y="2938502"/>
            <a:ext cx="3310145" cy="830997"/>
          </a:xfrm>
          <a:custGeom>
            <a:avLst/>
            <a:gdLst>
              <a:gd name="connsiteX0" fmla="*/ 0 w 3179804"/>
              <a:gd name="connsiteY0" fmla="*/ 83671 h 908100"/>
              <a:gd name="connsiteX1" fmla="*/ 166255 w 3179804"/>
              <a:gd name="connsiteY1" fmla="*/ 90599 h 908100"/>
              <a:gd name="connsiteX2" fmla="*/ 304800 w 3179804"/>
              <a:gd name="connsiteY2" fmla="*/ 544 h 908100"/>
              <a:gd name="connsiteX3" fmla="*/ 443345 w 3179804"/>
              <a:gd name="connsiteY3" fmla="*/ 139090 h 908100"/>
              <a:gd name="connsiteX4" fmla="*/ 554182 w 3179804"/>
              <a:gd name="connsiteY4" fmla="*/ 277635 h 908100"/>
              <a:gd name="connsiteX5" fmla="*/ 768927 w 3179804"/>
              <a:gd name="connsiteY5" fmla="*/ 159871 h 908100"/>
              <a:gd name="connsiteX6" fmla="*/ 803564 w 3179804"/>
              <a:gd name="connsiteY6" fmla="*/ 14399 h 908100"/>
              <a:gd name="connsiteX7" fmla="*/ 1267691 w 3179804"/>
              <a:gd name="connsiteY7" fmla="*/ 152944 h 908100"/>
              <a:gd name="connsiteX8" fmla="*/ 1357745 w 3179804"/>
              <a:gd name="connsiteY8" fmla="*/ 180653 h 908100"/>
              <a:gd name="connsiteX9" fmla="*/ 2098964 w 3179804"/>
              <a:gd name="connsiteY9" fmla="*/ 229144 h 908100"/>
              <a:gd name="connsiteX10" fmla="*/ 2417618 w 3179804"/>
              <a:gd name="connsiteY10" fmla="*/ 277635 h 908100"/>
              <a:gd name="connsiteX11" fmla="*/ 2493818 w 3179804"/>
              <a:gd name="connsiteY11" fmla="*/ 409253 h 908100"/>
              <a:gd name="connsiteX12" fmla="*/ 2618509 w 3179804"/>
              <a:gd name="connsiteY12" fmla="*/ 513162 h 908100"/>
              <a:gd name="connsiteX13" fmla="*/ 2874818 w 3179804"/>
              <a:gd name="connsiteY13" fmla="*/ 520090 h 908100"/>
              <a:gd name="connsiteX14" fmla="*/ 3172691 w 3179804"/>
              <a:gd name="connsiteY14" fmla="*/ 561653 h 908100"/>
              <a:gd name="connsiteX15" fmla="*/ 3068782 w 3179804"/>
              <a:gd name="connsiteY15" fmla="*/ 811035 h 908100"/>
              <a:gd name="connsiteX16" fmla="*/ 2867891 w 3179804"/>
              <a:gd name="connsiteY16" fmla="*/ 873381 h 908100"/>
              <a:gd name="connsiteX17" fmla="*/ 2604655 w 3179804"/>
              <a:gd name="connsiteY17" fmla="*/ 838744 h 908100"/>
              <a:gd name="connsiteX18" fmla="*/ 2403764 w 3179804"/>
              <a:gd name="connsiteY18" fmla="*/ 748690 h 908100"/>
              <a:gd name="connsiteX19" fmla="*/ 2140527 w 3179804"/>
              <a:gd name="connsiteY19" fmla="*/ 727908 h 908100"/>
              <a:gd name="connsiteX20" fmla="*/ 1835727 w 3179804"/>
              <a:gd name="connsiteY20" fmla="*/ 727908 h 908100"/>
              <a:gd name="connsiteX21" fmla="*/ 1669473 w 3179804"/>
              <a:gd name="connsiteY21" fmla="*/ 734835 h 908100"/>
              <a:gd name="connsiteX22" fmla="*/ 1357745 w 3179804"/>
              <a:gd name="connsiteY22" fmla="*/ 734835 h 908100"/>
              <a:gd name="connsiteX23" fmla="*/ 1094509 w 3179804"/>
              <a:gd name="connsiteY23" fmla="*/ 603217 h 908100"/>
              <a:gd name="connsiteX24" fmla="*/ 928255 w 3179804"/>
              <a:gd name="connsiteY24" fmla="*/ 672490 h 908100"/>
              <a:gd name="connsiteX25" fmla="*/ 824345 w 3179804"/>
              <a:gd name="connsiteY25" fmla="*/ 908017 h 908100"/>
              <a:gd name="connsiteX26" fmla="*/ 526473 w 3179804"/>
              <a:gd name="connsiteY26" fmla="*/ 700199 h 908100"/>
              <a:gd name="connsiteX27" fmla="*/ 20782 w 3179804"/>
              <a:gd name="connsiteY27" fmla="*/ 762544 h 908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179804" h="908100">
                <a:moveTo>
                  <a:pt x="0" y="83671"/>
                </a:moveTo>
                <a:cubicBezTo>
                  <a:pt x="57727" y="94062"/>
                  <a:pt x="115455" y="104453"/>
                  <a:pt x="166255" y="90599"/>
                </a:cubicBezTo>
                <a:cubicBezTo>
                  <a:pt x="217055" y="76745"/>
                  <a:pt x="258618" y="-7538"/>
                  <a:pt x="304800" y="544"/>
                </a:cubicBezTo>
                <a:cubicBezTo>
                  <a:pt x="350982" y="8626"/>
                  <a:pt x="401781" y="92908"/>
                  <a:pt x="443345" y="139090"/>
                </a:cubicBezTo>
                <a:cubicBezTo>
                  <a:pt x="484909" y="185272"/>
                  <a:pt x="499918" y="274172"/>
                  <a:pt x="554182" y="277635"/>
                </a:cubicBezTo>
                <a:cubicBezTo>
                  <a:pt x="608446" y="281099"/>
                  <a:pt x="727363" y="203744"/>
                  <a:pt x="768927" y="159871"/>
                </a:cubicBezTo>
                <a:cubicBezTo>
                  <a:pt x="810491" y="115998"/>
                  <a:pt x="720437" y="15553"/>
                  <a:pt x="803564" y="14399"/>
                </a:cubicBezTo>
                <a:cubicBezTo>
                  <a:pt x="886691" y="13244"/>
                  <a:pt x="1267691" y="152944"/>
                  <a:pt x="1267691" y="152944"/>
                </a:cubicBezTo>
                <a:lnTo>
                  <a:pt x="1357745" y="180653"/>
                </a:lnTo>
                <a:cubicBezTo>
                  <a:pt x="1496291" y="193353"/>
                  <a:pt x="1922319" y="212980"/>
                  <a:pt x="2098964" y="229144"/>
                </a:cubicBezTo>
                <a:cubicBezTo>
                  <a:pt x="2275609" y="245308"/>
                  <a:pt x="2351809" y="247617"/>
                  <a:pt x="2417618" y="277635"/>
                </a:cubicBezTo>
                <a:cubicBezTo>
                  <a:pt x="2483427" y="307653"/>
                  <a:pt x="2460336" y="369999"/>
                  <a:pt x="2493818" y="409253"/>
                </a:cubicBezTo>
                <a:cubicBezTo>
                  <a:pt x="2527300" y="448507"/>
                  <a:pt x="2555009" y="494689"/>
                  <a:pt x="2618509" y="513162"/>
                </a:cubicBezTo>
                <a:cubicBezTo>
                  <a:pt x="2682009" y="531635"/>
                  <a:pt x="2782454" y="512008"/>
                  <a:pt x="2874818" y="520090"/>
                </a:cubicBezTo>
                <a:cubicBezTo>
                  <a:pt x="2967182" y="528172"/>
                  <a:pt x="3140364" y="513162"/>
                  <a:pt x="3172691" y="561653"/>
                </a:cubicBezTo>
                <a:cubicBezTo>
                  <a:pt x="3205018" y="610144"/>
                  <a:pt x="3119582" y="759080"/>
                  <a:pt x="3068782" y="811035"/>
                </a:cubicBezTo>
                <a:cubicBezTo>
                  <a:pt x="3017982" y="862990"/>
                  <a:pt x="2945245" y="868763"/>
                  <a:pt x="2867891" y="873381"/>
                </a:cubicBezTo>
                <a:cubicBezTo>
                  <a:pt x="2790537" y="877999"/>
                  <a:pt x="2682009" y="859526"/>
                  <a:pt x="2604655" y="838744"/>
                </a:cubicBezTo>
                <a:cubicBezTo>
                  <a:pt x="2527301" y="817962"/>
                  <a:pt x="2481119" y="767163"/>
                  <a:pt x="2403764" y="748690"/>
                </a:cubicBezTo>
                <a:cubicBezTo>
                  <a:pt x="2326409" y="730217"/>
                  <a:pt x="2235200" y="731372"/>
                  <a:pt x="2140527" y="727908"/>
                </a:cubicBezTo>
                <a:cubicBezTo>
                  <a:pt x="2045854" y="724444"/>
                  <a:pt x="1914236" y="726754"/>
                  <a:pt x="1835727" y="727908"/>
                </a:cubicBezTo>
                <a:cubicBezTo>
                  <a:pt x="1757218" y="729062"/>
                  <a:pt x="1749137" y="733681"/>
                  <a:pt x="1669473" y="734835"/>
                </a:cubicBezTo>
                <a:cubicBezTo>
                  <a:pt x="1589809" y="735990"/>
                  <a:pt x="1453572" y="756771"/>
                  <a:pt x="1357745" y="734835"/>
                </a:cubicBezTo>
                <a:cubicBezTo>
                  <a:pt x="1261918" y="712899"/>
                  <a:pt x="1166091" y="613608"/>
                  <a:pt x="1094509" y="603217"/>
                </a:cubicBezTo>
                <a:cubicBezTo>
                  <a:pt x="1022927" y="592826"/>
                  <a:pt x="973282" y="621690"/>
                  <a:pt x="928255" y="672490"/>
                </a:cubicBezTo>
                <a:cubicBezTo>
                  <a:pt x="883228" y="723290"/>
                  <a:pt x="891309" y="903399"/>
                  <a:pt x="824345" y="908017"/>
                </a:cubicBezTo>
                <a:cubicBezTo>
                  <a:pt x="757381" y="912635"/>
                  <a:pt x="660400" y="724444"/>
                  <a:pt x="526473" y="700199"/>
                </a:cubicBezTo>
                <a:cubicBezTo>
                  <a:pt x="392546" y="675954"/>
                  <a:pt x="206664" y="719249"/>
                  <a:pt x="20782" y="762544"/>
                </a:cubicBezTo>
              </a:path>
            </a:pathLst>
          </a:custGeom>
          <a:noFill/>
          <a:ln w="57150" cap="flat" cmpd="sng" algn="ctr">
            <a:solidFill>
              <a:srgbClr val="FF0000"/>
            </a:solidFill>
            <a:prstDash val="solid"/>
            <a:round/>
            <a:headEnd type="none" w="med" len="med"/>
            <a:tailEnd type="arrow" w="med" len="med"/>
          </a:ln>
          <a:effectLst/>
        </p:spPr>
        <p:txBody>
          <a:bodyPr vert="horz" wrap="square" lIns="82944" tIns="41472" rIns="82944" bIns="41472" numCol="1" rtlCol="0" anchor="t" anchorCtr="0" compatLnSpc="1">
            <a:prstTxWarp prst="textNoShape">
              <a:avLst/>
            </a:prstTxWarp>
          </a:bodyPr>
          <a:lstStyle/>
          <a:p>
            <a:pPr defTabSz="446407" eaLnBrk="1">
              <a:lnSpc>
                <a:spcPct val="116000"/>
              </a:lnSpc>
              <a:buClr>
                <a:srgbClr val="000000"/>
              </a:buClr>
              <a:buSzPct val="100000"/>
            </a:pPr>
            <a:endParaRPr lang="en-NL" sz="1633" dirty="0">
              <a:latin typeface="Comic Sans MS" pitchFamily="64" charset="0"/>
            </a:endParaRPr>
          </a:p>
        </p:txBody>
      </p:sp>
      <p:sp>
        <p:nvSpPr>
          <p:cNvPr id="65543" name="TextBox 22">
            <a:extLst>
              <a:ext uri="{FF2B5EF4-FFF2-40B4-BE49-F238E27FC236}">
                <a16:creationId xmlns:a16="http://schemas.microsoft.com/office/drawing/2014/main" id="{35C62405-C217-3052-4221-B682D590C4B5}"/>
              </a:ext>
            </a:extLst>
          </p:cNvPr>
          <p:cNvSpPr txBox="1">
            <a:spLocks noChangeArrowheads="1"/>
          </p:cNvSpPr>
          <p:nvPr/>
        </p:nvSpPr>
        <p:spPr bwMode="auto">
          <a:xfrm>
            <a:off x="2899614" y="1912088"/>
            <a:ext cx="16075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US" altLang="en-US" sz="1600" dirty="0">
                <a:solidFill>
                  <a:srgbClr val="FF0000"/>
                </a:solidFill>
                <a:latin typeface="Arial Rounded MT Bold" panose="020F0704030504030204" pitchFamily="34" charset="0"/>
              </a:rPr>
              <a:t> malicious input  </a:t>
            </a:r>
            <a:endParaRPr lang="en-GB" altLang="en-US" sz="1600" dirty="0">
              <a:solidFill>
                <a:srgbClr val="FF0000"/>
              </a:solidFill>
              <a:latin typeface="Arial Rounded MT Bold" panose="020F0704030504030204" pitchFamily="34" charset="0"/>
            </a:endParaRPr>
          </a:p>
        </p:txBody>
      </p:sp>
      <p:sp>
        <p:nvSpPr>
          <p:cNvPr id="14" name="Right Arrow 53">
            <a:extLst>
              <a:ext uri="{FF2B5EF4-FFF2-40B4-BE49-F238E27FC236}">
                <a16:creationId xmlns:a16="http://schemas.microsoft.com/office/drawing/2014/main" id="{11F37F59-75AB-7F3E-8B8F-EE06B70E7925}"/>
              </a:ext>
            </a:extLst>
          </p:cNvPr>
          <p:cNvSpPr/>
          <p:nvPr/>
        </p:nvSpPr>
        <p:spPr bwMode="auto">
          <a:xfrm rot="1560000">
            <a:off x="3135284" y="2507675"/>
            <a:ext cx="1136160" cy="32832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pic>
        <p:nvPicPr>
          <p:cNvPr id="65554" name="Picture 3" descr="C:\Users\erikpoll\Desktop\Alice-PNG-alice-in-wonderland-33922018-444-800.png">
            <a:extLst>
              <a:ext uri="{FF2B5EF4-FFF2-40B4-BE49-F238E27FC236}">
                <a16:creationId xmlns:a16="http://schemas.microsoft.com/office/drawing/2014/main" id="{D724719F-6202-7AF8-96E5-40F3FE6E083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70164" y="3894193"/>
            <a:ext cx="714444" cy="1205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ight Arrow 28">
            <a:extLst>
              <a:ext uri="{FF2B5EF4-FFF2-40B4-BE49-F238E27FC236}">
                <a16:creationId xmlns:a16="http://schemas.microsoft.com/office/drawing/2014/main" id="{F91D683F-BBFD-911B-DD41-19E86EB6B725}"/>
              </a:ext>
            </a:extLst>
          </p:cNvPr>
          <p:cNvSpPr/>
          <p:nvPr/>
        </p:nvSpPr>
        <p:spPr bwMode="auto">
          <a:xfrm rot="20040000" flipH="1">
            <a:off x="2822804" y="3735994"/>
            <a:ext cx="1548000" cy="352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177" dirty="0">
              <a:latin typeface="Arial Rounded MT Bold" panose="020F0704030504030204" pitchFamily="34" charset="0"/>
            </a:endParaRPr>
          </a:p>
        </p:txBody>
      </p:sp>
      <p:cxnSp>
        <p:nvCxnSpPr>
          <p:cNvPr id="20" name="Straight Arrow Connector 31">
            <a:extLst>
              <a:ext uri="{FF2B5EF4-FFF2-40B4-BE49-F238E27FC236}">
                <a16:creationId xmlns:a16="http://schemas.microsoft.com/office/drawing/2014/main" id="{80DFF7DF-9BA8-F9B0-6B39-E7FB75719001}"/>
              </a:ext>
            </a:extLst>
          </p:cNvPr>
          <p:cNvCxnSpPr>
            <a:endCxn id="19" idx="1"/>
          </p:cNvCxnSpPr>
          <p:nvPr/>
        </p:nvCxnSpPr>
        <p:spPr bwMode="auto">
          <a:xfrm flipV="1">
            <a:off x="3174164" y="3573275"/>
            <a:ext cx="1118880" cy="545759"/>
          </a:xfrm>
          <a:prstGeom prst="straightConnector1">
            <a:avLst/>
          </a:prstGeom>
          <a:ln w="161925">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65558" name="TextBox 25">
            <a:extLst>
              <a:ext uri="{FF2B5EF4-FFF2-40B4-BE49-F238E27FC236}">
                <a16:creationId xmlns:a16="http://schemas.microsoft.com/office/drawing/2014/main" id="{CCEB0C34-55C3-ACBC-5D74-ABD61C0F2F46}"/>
              </a:ext>
            </a:extLst>
          </p:cNvPr>
          <p:cNvSpPr txBox="1">
            <a:spLocks noChangeArrowheads="1"/>
          </p:cNvSpPr>
          <p:nvPr/>
        </p:nvSpPr>
        <p:spPr bwMode="auto">
          <a:xfrm>
            <a:off x="3456997" y="4064460"/>
            <a:ext cx="232194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1600" dirty="0">
                <a:solidFill>
                  <a:schemeClr val="tx1"/>
                </a:solidFill>
                <a:latin typeface="Arial Rounded MT Bold" panose="020F0704030504030204" pitchFamily="34" charset="0"/>
              </a:rPr>
              <a:t>Response with </a:t>
            </a:r>
            <a:r>
              <a:rPr lang="en-US" altLang="en-US" sz="1600" dirty="0">
                <a:solidFill>
                  <a:srgbClr val="FF0000"/>
                </a:solidFill>
                <a:latin typeface="Arial Rounded MT Bold" panose="020F0704030504030204" pitchFamily="34" charset="0"/>
              </a:rPr>
              <a:t>malicious HTML  content</a:t>
            </a:r>
            <a:r>
              <a:rPr lang="en-GB" altLang="en-US" sz="1600" dirty="0">
                <a:solidFill>
                  <a:srgbClr val="FF0000"/>
                </a:solidFill>
                <a:latin typeface="Arial Rounded MT Bold" panose="020F0704030504030204" pitchFamily="34" charset="0"/>
              </a:rPr>
              <a:t> </a:t>
            </a:r>
          </a:p>
        </p:txBody>
      </p:sp>
      <p:pic>
        <p:nvPicPr>
          <p:cNvPr id="65559" name="Picture 2" descr="C:\Users\erikpoll\Desktop\.png">
            <a:extLst>
              <a:ext uri="{FF2B5EF4-FFF2-40B4-BE49-F238E27FC236}">
                <a16:creationId xmlns:a16="http://schemas.microsoft.com/office/drawing/2014/main" id="{1411A098-8CC7-0BDB-379E-53023CA5DC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7295" y="1986527"/>
            <a:ext cx="893055" cy="818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2C72-E5F3-88BA-4FB2-C383D2B00441}"/>
              </a:ext>
            </a:extLst>
          </p:cNvPr>
          <p:cNvSpPr>
            <a:spLocks noGrp="1"/>
          </p:cNvSpPr>
          <p:nvPr>
            <p:ph type="title"/>
          </p:nvPr>
        </p:nvSpPr>
        <p:spPr/>
        <p:txBody>
          <a:bodyPr/>
          <a:lstStyle/>
          <a:p>
            <a:r>
              <a:rPr lang="en-US" sz="2400" dirty="0"/>
              <a:t>Encoding for the web  </a:t>
            </a:r>
            <a:endParaRPr lang="en-NL" sz="2400" dirty="0"/>
          </a:p>
        </p:txBody>
      </p:sp>
      <p:sp>
        <p:nvSpPr>
          <p:cNvPr id="4" name="Slide Number Placeholder 3">
            <a:extLst>
              <a:ext uri="{FF2B5EF4-FFF2-40B4-BE49-F238E27FC236}">
                <a16:creationId xmlns:a16="http://schemas.microsoft.com/office/drawing/2014/main" id="{F0406333-8F45-6503-EF66-4BAF7E0AE1F6}"/>
              </a:ext>
            </a:extLst>
          </p:cNvPr>
          <p:cNvSpPr>
            <a:spLocks noGrp="1"/>
          </p:cNvSpPr>
          <p:nvPr>
            <p:ph type="sldNum" idx="10"/>
          </p:nvPr>
        </p:nvSpPr>
        <p:spPr/>
        <p:txBody>
          <a:bodyPr/>
          <a:lstStyle/>
          <a:p>
            <a:pPr>
              <a:defRPr/>
            </a:pPr>
            <a:fld id="{203D43D3-408D-4D7A-B290-7A4D7FA16B86}" type="slidenum">
              <a:rPr lang="en-GB" altLang="nl-NL" smtClean="0"/>
              <a:pPr>
                <a:defRPr/>
              </a:pPr>
              <a:t>5</a:t>
            </a:fld>
            <a:endParaRPr lang="en-GB" altLang="nl-NL" dirty="0"/>
          </a:p>
        </p:txBody>
      </p:sp>
      <p:sp>
        <p:nvSpPr>
          <p:cNvPr id="6" name="Content Placeholder 5">
            <a:extLst>
              <a:ext uri="{FF2B5EF4-FFF2-40B4-BE49-F238E27FC236}">
                <a16:creationId xmlns:a16="http://schemas.microsoft.com/office/drawing/2014/main" id="{49BC95DD-71C6-0CDC-DE9F-E0E9E7B72160}"/>
              </a:ext>
            </a:extLst>
          </p:cNvPr>
          <p:cNvSpPr>
            <a:spLocks noGrp="1"/>
          </p:cNvSpPr>
          <p:nvPr>
            <p:ph idx="1"/>
          </p:nvPr>
        </p:nvSpPr>
        <p:spPr>
          <a:xfrm>
            <a:off x="685800" y="1124745"/>
            <a:ext cx="7918648" cy="4960144"/>
          </a:xfrm>
        </p:spPr>
        <p:txBody>
          <a:bodyPr/>
          <a:lstStyle/>
          <a:p>
            <a:pPr marL="0" indent="0">
              <a:buNone/>
            </a:pPr>
            <a:r>
              <a:rPr lang="en-US" sz="1600" dirty="0">
                <a:solidFill>
                  <a:schemeClr val="tx1"/>
                </a:solidFill>
              </a:rPr>
              <a:t> </a:t>
            </a:r>
            <a:endParaRPr lang="en-US" sz="1600" b="1" dirty="0">
              <a:solidFill>
                <a:schemeClr val="accent2"/>
              </a:solidFill>
              <a:latin typeface="Arial Narrow" panose="020B0606020202030204" pitchFamily="34" charset="0"/>
            </a:endParaRPr>
          </a:p>
          <a:p>
            <a:pPr marL="0" indent="0">
              <a:buNone/>
            </a:pPr>
            <a:endParaRPr lang="en-US" sz="1600" dirty="0">
              <a:solidFill>
                <a:schemeClr val="tx1"/>
              </a:solidFill>
            </a:endParaRPr>
          </a:p>
          <a:p>
            <a:pPr marL="0" indent="0">
              <a:buNone/>
            </a:pPr>
            <a:r>
              <a:rPr lang="en-US" sz="1400" b="1" dirty="0">
                <a:solidFill>
                  <a:srgbClr val="FF0000"/>
                </a:solidFill>
                <a:latin typeface="Arial Narrow" panose="020B0606020202030204" pitchFamily="34" charset="0"/>
              </a:rPr>
              <a:t>   '</a:t>
            </a:r>
            <a:r>
              <a:rPr lang="en-US" sz="1400" b="1" dirty="0">
                <a:latin typeface="Arial Narrow" panose="020B0606020202030204" pitchFamily="34" charset="0"/>
              </a:rPr>
              <a:t>&lt;html&gt;</a:t>
            </a:r>
          </a:p>
          <a:p>
            <a:pPr marL="0" indent="0">
              <a:buNone/>
            </a:pPr>
            <a:r>
              <a:rPr lang="en-US" sz="1400" b="1" dirty="0">
                <a:latin typeface="Arial Narrow" panose="020B0606020202030204" pitchFamily="34" charset="0"/>
              </a:rPr>
              <a:t>    &lt;body&gt;</a:t>
            </a:r>
          </a:p>
          <a:p>
            <a:pPr marL="0" indent="0">
              <a:buNone/>
            </a:pPr>
            <a:r>
              <a:rPr lang="en-US" sz="1400" b="1" dirty="0">
                <a:latin typeface="Arial Narrow" panose="020B0606020202030204" pitchFamily="34" charset="0"/>
              </a:rPr>
              <a:t>       &lt;h1&gt; </a:t>
            </a:r>
            <a:r>
              <a:rPr lang="en-US" sz="1400" b="1" dirty="0">
                <a:solidFill>
                  <a:schemeClr val="accent2"/>
                </a:solidFill>
                <a:latin typeface="Arial Narrow" panose="020B0606020202030204" pitchFamily="34" charset="0"/>
              </a:rPr>
              <a:t>${name}</a:t>
            </a:r>
            <a:r>
              <a:rPr lang="en-US" sz="1400" b="1" dirty="0">
                <a:solidFill>
                  <a:schemeClr val="tx1"/>
                </a:solidFill>
                <a:latin typeface="Arial Narrow" panose="020B0606020202030204" pitchFamily="34" charset="0"/>
              </a:rPr>
              <a:t>&amp;</a:t>
            </a:r>
            <a:r>
              <a:rPr lang="en-US" sz="1400" b="1" dirty="0" err="1">
                <a:solidFill>
                  <a:schemeClr val="tx1"/>
                </a:solidFill>
                <a:latin typeface="Arial Narrow" panose="020B0606020202030204" pitchFamily="34" charset="0"/>
              </a:rPr>
              <a:t>apos;s</a:t>
            </a:r>
            <a:r>
              <a:rPr lang="en-US" sz="1400" b="1" dirty="0">
                <a:solidFill>
                  <a:schemeClr val="tx1"/>
                </a:solidFill>
                <a:latin typeface="Arial Narrow" panose="020B0606020202030204" pitchFamily="34" charset="0"/>
              </a:rPr>
              <a:t> Blog! &lt;/</a:t>
            </a:r>
            <a:r>
              <a:rPr lang="en-US" sz="1400" b="1" dirty="0">
                <a:latin typeface="Arial Narrow" panose="020B0606020202030204" pitchFamily="34" charset="0"/>
              </a:rPr>
              <a:t>h1&gt;</a:t>
            </a:r>
          </a:p>
          <a:p>
            <a:pPr marL="0" indent="0">
              <a:buNone/>
            </a:pPr>
            <a:r>
              <a:rPr lang="en-US" sz="1400" b="1" dirty="0">
                <a:latin typeface="Arial Narrow" panose="020B0606020202030204" pitchFamily="34" charset="0"/>
              </a:rPr>
              <a:t>          </a:t>
            </a:r>
            <a:r>
              <a:rPr lang="en-US" sz="1400" b="1" dirty="0">
                <a:solidFill>
                  <a:schemeClr val="accent2"/>
                </a:solidFill>
                <a:latin typeface="Arial Narrow" panose="020B0606020202030204" pitchFamily="34" charset="0"/>
              </a:rPr>
              <a:t>${description}</a:t>
            </a:r>
            <a:endParaRPr lang="en-US" sz="1400" b="1" dirty="0">
              <a:latin typeface="Arial Narrow" panose="020B0606020202030204" pitchFamily="34" charset="0"/>
            </a:endParaRPr>
          </a:p>
          <a:p>
            <a:pPr marL="0" indent="0">
              <a:buNone/>
            </a:pPr>
            <a:r>
              <a:rPr lang="en-US" sz="1400" b="1" dirty="0">
                <a:latin typeface="Arial Narrow" panose="020B0606020202030204" pitchFamily="34" charset="0"/>
              </a:rPr>
              <a:t>        &lt;a </a:t>
            </a:r>
            <a:r>
              <a:rPr lang="en-US" sz="1400" b="1" dirty="0" err="1">
                <a:latin typeface="Arial Narrow" panose="020B0606020202030204" pitchFamily="34" charset="0"/>
              </a:rPr>
              <a:t>href</a:t>
            </a:r>
            <a:r>
              <a:rPr lang="en-US" sz="1400" b="1" dirty="0">
                <a:latin typeface="Arial Narrow" panose="020B0606020202030204" pitchFamily="34" charset="0"/>
              </a:rPr>
              <a:t>="https://ourdomain.nl/</a:t>
            </a:r>
            <a:r>
              <a:rPr lang="en-US" sz="1400" b="1" dirty="0" err="1">
                <a:latin typeface="Arial Narrow" panose="020B0606020202030204" pitchFamily="34" charset="0"/>
              </a:rPr>
              <a:t>contact?user</a:t>
            </a:r>
            <a:r>
              <a:rPr lang="en-US" sz="1400" b="1" dirty="0">
                <a:latin typeface="Arial Narrow" panose="020B0606020202030204" pitchFamily="34" charset="0"/>
              </a:rPr>
              <a:t>=</a:t>
            </a:r>
            <a:r>
              <a:rPr lang="en-US" sz="1400" b="1" dirty="0">
                <a:solidFill>
                  <a:srgbClr val="339933"/>
                </a:solidFill>
                <a:latin typeface="Arial Narrow" panose="020B0606020202030204" pitchFamily="34" charset="0"/>
              </a:rPr>
              <a:t>${username}</a:t>
            </a:r>
            <a:r>
              <a:rPr lang="en-US" sz="1400" b="1" dirty="0">
                <a:solidFill>
                  <a:schemeClr val="tx1"/>
                </a:solidFill>
                <a:latin typeface="Arial Narrow" panose="020B0606020202030204" pitchFamily="34" charset="0"/>
              </a:rPr>
              <a:t>&amp;lang=</a:t>
            </a:r>
            <a:r>
              <a:rPr lang="en-US" sz="1400" b="1" dirty="0">
                <a:solidFill>
                  <a:srgbClr val="339933"/>
                </a:solidFill>
                <a:latin typeface="Arial Narrow" panose="020B0606020202030204" pitchFamily="34" charset="0"/>
              </a:rPr>
              <a:t>${lang}</a:t>
            </a:r>
            <a:r>
              <a:rPr lang="en-US" sz="1400" b="1" dirty="0">
                <a:latin typeface="Arial Narrow" panose="020B0606020202030204" pitchFamily="34" charset="0"/>
              </a:rPr>
              <a:t>"&gt;Contact details for </a:t>
            </a:r>
            <a:r>
              <a:rPr lang="en-US" sz="1400" b="1" dirty="0">
                <a:solidFill>
                  <a:schemeClr val="accent2"/>
                </a:solidFill>
                <a:latin typeface="Arial Narrow" panose="020B0606020202030204" pitchFamily="34" charset="0"/>
              </a:rPr>
              <a:t>${name} </a:t>
            </a:r>
            <a:r>
              <a:rPr lang="en-US" sz="1400" b="1" dirty="0">
                <a:latin typeface="Arial Narrow" panose="020B0606020202030204" pitchFamily="34" charset="0"/>
              </a:rPr>
              <a:t>&lt;/a&gt;</a:t>
            </a:r>
          </a:p>
          <a:p>
            <a:pPr marL="0" indent="0">
              <a:buNone/>
            </a:pPr>
            <a:r>
              <a:rPr lang="en-US" sz="1400" b="1" dirty="0">
                <a:solidFill>
                  <a:schemeClr val="tx1"/>
                </a:solidFill>
                <a:latin typeface="Arial Narrow" panose="020B0606020202030204" pitchFamily="34" charset="0"/>
              </a:rPr>
              <a:t>        </a:t>
            </a:r>
            <a:r>
              <a:rPr lang="en-GB" altLang="nl-NL" sz="1400" b="1" dirty="0">
                <a:solidFill>
                  <a:schemeClr val="tx1"/>
                </a:solidFill>
                <a:latin typeface="Arial Narrow" panose="020B0606020202030204" pitchFamily="34" charset="0"/>
              </a:rPr>
              <a:t>&lt;b </a:t>
            </a:r>
            <a:r>
              <a:rPr lang="en-GB" altLang="nl-NL" sz="1400" b="1" dirty="0" err="1">
                <a:solidFill>
                  <a:schemeClr val="tx1"/>
                </a:solidFill>
                <a:latin typeface="Arial Narrow" panose="020B0606020202030204" pitchFamily="34" charset="0"/>
              </a:rPr>
              <a:t>onmouseover</a:t>
            </a:r>
            <a:r>
              <a:rPr lang="en-GB" altLang="nl-NL" sz="1400" b="1" dirty="0">
                <a:solidFill>
                  <a:schemeClr val="tx1"/>
                </a:solidFill>
                <a:latin typeface="Arial Narrow" panose="020B0606020202030204" pitchFamily="34" charset="0"/>
              </a:rPr>
              <a:t>=alert</a:t>
            </a:r>
            <a:r>
              <a:rPr lang="en-US" sz="1400" b="1" dirty="0">
                <a:solidFill>
                  <a:schemeClr val="tx1"/>
                </a:solidFill>
                <a:latin typeface="Arial Narrow" panose="020B0606020202030204" pitchFamily="34" charset="0"/>
              </a:rPr>
              <a:t>("</a:t>
            </a:r>
            <a:r>
              <a:rPr lang="en-US" sz="1400" b="1" dirty="0">
                <a:latin typeface="Arial Narrow" panose="020B0606020202030204" pitchFamily="34" charset="0"/>
              </a:rPr>
              <a:t>Welcome to </a:t>
            </a:r>
            <a:r>
              <a:rPr lang="en-US" sz="1400" b="1" dirty="0">
                <a:solidFill>
                  <a:srgbClr val="7030A0"/>
                </a:solidFill>
                <a:latin typeface="Arial Narrow" panose="020B0606020202030204" pitchFamily="34" charset="0"/>
              </a:rPr>
              <a:t>${</a:t>
            </a:r>
            <a:r>
              <a:rPr lang="en-US" sz="1400" b="1" dirty="0" err="1">
                <a:solidFill>
                  <a:srgbClr val="7030A0"/>
                </a:solidFill>
                <a:latin typeface="Arial Narrow" panose="020B0606020202030204" pitchFamily="34" charset="0"/>
              </a:rPr>
              <a:t>firstname</a:t>
            </a:r>
            <a:r>
              <a:rPr lang="en-US" sz="1400" b="1" dirty="0">
                <a:solidFill>
                  <a:srgbClr val="7030A0"/>
                </a:solidFill>
                <a:latin typeface="Arial Narrow" panose="020B0606020202030204" pitchFamily="34" charset="0"/>
              </a:rPr>
              <a:t>}</a:t>
            </a:r>
            <a:r>
              <a:rPr lang="en-US" sz="1400" b="1" dirty="0">
                <a:latin typeface="Arial Narrow" panose="020B0606020202030204" pitchFamily="34" charset="0"/>
              </a:rPr>
              <a:t>’s page")&gt;Click here for a pop-up&lt;/b&gt;</a:t>
            </a:r>
          </a:p>
          <a:p>
            <a:pPr marL="0" indent="0">
              <a:buNone/>
            </a:pPr>
            <a:r>
              <a:rPr lang="en-US" sz="1400" b="1" dirty="0">
                <a:latin typeface="Arial Narrow" panose="020B0606020202030204" pitchFamily="34" charset="0"/>
              </a:rPr>
              <a:t>    &lt;/body&gt;</a:t>
            </a:r>
          </a:p>
          <a:p>
            <a:pPr marL="0" indent="0">
              <a:buNone/>
            </a:pPr>
            <a:r>
              <a:rPr lang="en-US" sz="1400" b="1" dirty="0">
                <a:latin typeface="Arial Narrow" panose="020B0606020202030204" pitchFamily="34" charset="0"/>
              </a:rPr>
              <a:t>    &lt;/html&gt;</a:t>
            </a:r>
            <a:r>
              <a:rPr lang="en-US" sz="1400" b="1" dirty="0">
                <a:solidFill>
                  <a:srgbClr val="FF0000"/>
                </a:solidFill>
                <a:latin typeface="Arial Narrow" panose="020B0606020202030204" pitchFamily="34" charset="0"/>
              </a:rPr>
              <a:t>'</a:t>
            </a:r>
          </a:p>
          <a:p>
            <a:pPr marL="0" indent="0">
              <a:buNone/>
            </a:pPr>
            <a:endParaRPr lang="en-US" sz="1400" b="1" dirty="0">
              <a:solidFill>
                <a:srgbClr val="FF0000"/>
              </a:solidFill>
              <a:latin typeface="Arial Narrow" panose="020B0606020202030204" pitchFamily="34" charset="0"/>
            </a:endParaRPr>
          </a:p>
          <a:p>
            <a:pPr marL="0" indent="0">
              <a:buNone/>
            </a:pPr>
            <a:r>
              <a:rPr lang="en-US" sz="1100" dirty="0">
                <a:solidFill>
                  <a:schemeClr val="tx1"/>
                </a:solidFill>
              </a:rPr>
              <a:t> </a:t>
            </a:r>
          </a:p>
          <a:p>
            <a:pPr marL="0" indent="0">
              <a:buNone/>
            </a:pPr>
            <a:r>
              <a:rPr lang="en-US" sz="1600" dirty="0">
                <a:solidFill>
                  <a:schemeClr val="tx1"/>
                </a:solidFill>
              </a:rPr>
              <a:t> </a:t>
            </a:r>
            <a:endParaRPr lang="en-US" sz="1600" i="1" dirty="0">
              <a:solidFill>
                <a:schemeClr val="tx1"/>
              </a:solidFill>
            </a:endParaRPr>
          </a:p>
        </p:txBody>
      </p:sp>
      <p:sp>
        <p:nvSpPr>
          <p:cNvPr id="8" name="TextBox 7">
            <a:extLst>
              <a:ext uri="{FF2B5EF4-FFF2-40B4-BE49-F238E27FC236}">
                <a16:creationId xmlns:a16="http://schemas.microsoft.com/office/drawing/2014/main" id="{8F1509DC-FA6F-F764-364C-9D5F17181C1B}"/>
              </a:ext>
            </a:extLst>
          </p:cNvPr>
          <p:cNvSpPr txBox="1"/>
          <p:nvPr/>
        </p:nvSpPr>
        <p:spPr>
          <a:xfrm>
            <a:off x="4388539" y="1586047"/>
            <a:ext cx="3314754" cy="338554"/>
          </a:xfrm>
          <a:prstGeom prst="rect">
            <a:avLst/>
          </a:prstGeom>
          <a:noFill/>
          <a:ln w="12700">
            <a:solidFill>
              <a:schemeClr val="tx2"/>
            </a:solidFill>
          </a:ln>
        </p:spPr>
        <p:txBody>
          <a:bodyPr wrap="none" rtlCol="0">
            <a:spAutoFit/>
          </a:bodyPr>
          <a:lstStyle/>
          <a:p>
            <a:r>
              <a:rPr lang="en-US" sz="1600" dirty="0">
                <a:solidFill>
                  <a:schemeClr val="accent2"/>
                </a:solidFill>
                <a:latin typeface="Arial Rounded MT Bold" panose="020F0704030504030204" pitchFamily="34" charset="0"/>
              </a:rPr>
              <a:t>HTML encoding (</a:t>
            </a:r>
            <a:r>
              <a:rPr lang="en-US" sz="1600" dirty="0" err="1">
                <a:solidFill>
                  <a:schemeClr val="accent2"/>
                </a:solidFill>
                <a:latin typeface="Arial Rounded MT Bold" panose="020F0704030504030204" pitchFamily="34" charset="0"/>
              </a:rPr>
              <a:t>eg</a:t>
            </a:r>
            <a:r>
              <a:rPr lang="en-US" sz="1600" dirty="0">
                <a:solidFill>
                  <a:schemeClr val="accent2"/>
                </a:solidFill>
                <a:latin typeface="Arial Rounded MT Bold" panose="020F0704030504030204" pitchFamily="34" charset="0"/>
              </a:rPr>
              <a:t> of </a:t>
            </a:r>
            <a:r>
              <a:rPr lang="en-US" sz="1600" b="1" dirty="0">
                <a:solidFill>
                  <a:srgbClr val="FF0000"/>
                </a:solidFill>
                <a:latin typeface="Arial Narrow" panose="020B0606020202030204" pitchFamily="34" charset="0"/>
              </a:rPr>
              <a:t>&lt;</a:t>
            </a:r>
            <a:r>
              <a:rPr lang="en-US" sz="1600" dirty="0">
                <a:solidFill>
                  <a:srgbClr val="FF0000"/>
                </a:solidFill>
                <a:latin typeface="Arial Narrow" panose="020B0606020202030204" pitchFamily="34" charset="0"/>
              </a:rPr>
              <a:t> </a:t>
            </a:r>
            <a:r>
              <a:rPr lang="en-US" sz="1600" dirty="0">
                <a:solidFill>
                  <a:schemeClr val="accent2"/>
                </a:solidFill>
                <a:latin typeface="Arial Rounded MT Bold" panose="020F0704030504030204" pitchFamily="34" charset="0"/>
              </a:rPr>
              <a:t> and </a:t>
            </a:r>
            <a:r>
              <a:rPr lang="en-US" sz="1600" b="1" dirty="0">
                <a:solidFill>
                  <a:srgbClr val="FF0000"/>
                </a:solidFill>
                <a:latin typeface="Arial Narrow" panose="020B0606020202030204" pitchFamily="34" charset="0"/>
              </a:rPr>
              <a:t>&gt;</a:t>
            </a:r>
            <a:r>
              <a:rPr lang="en-US" sz="1600" dirty="0">
                <a:solidFill>
                  <a:schemeClr val="accent2"/>
                </a:solidFill>
                <a:latin typeface="Arial Rounded MT Bold" panose="020F0704030504030204" pitchFamily="34" charset="0"/>
              </a:rPr>
              <a:t> )</a:t>
            </a:r>
          </a:p>
        </p:txBody>
      </p:sp>
      <p:sp>
        <p:nvSpPr>
          <p:cNvPr id="10" name="TextBox 9">
            <a:extLst>
              <a:ext uri="{FF2B5EF4-FFF2-40B4-BE49-F238E27FC236}">
                <a16:creationId xmlns:a16="http://schemas.microsoft.com/office/drawing/2014/main" id="{05729860-CEF0-5303-EE29-6929D49DFAA6}"/>
              </a:ext>
            </a:extLst>
          </p:cNvPr>
          <p:cNvSpPr txBox="1"/>
          <p:nvPr/>
        </p:nvSpPr>
        <p:spPr>
          <a:xfrm>
            <a:off x="3701860" y="4140272"/>
            <a:ext cx="4254515" cy="338554"/>
          </a:xfrm>
          <a:prstGeom prst="rect">
            <a:avLst/>
          </a:prstGeom>
          <a:noFill/>
          <a:ln w="12700">
            <a:solidFill>
              <a:schemeClr val="tx1"/>
            </a:solidFill>
          </a:ln>
        </p:spPr>
        <p:txBody>
          <a:bodyPr wrap="square" rtlCol="0">
            <a:spAutoFit/>
          </a:bodyPr>
          <a:lstStyle/>
          <a:p>
            <a:r>
              <a:rPr lang="en-US" sz="1600" dirty="0" err="1">
                <a:solidFill>
                  <a:srgbClr val="7030A0"/>
                </a:solidFill>
                <a:latin typeface="Arial Rounded MT Bold" panose="020F0704030504030204" pitchFamily="34" charset="0"/>
              </a:rPr>
              <a:t>JavaString</a:t>
            </a:r>
            <a:r>
              <a:rPr lang="en-US" sz="1600" dirty="0">
                <a:solidFill>
                  <a:srgbClr val="7030A0"/>
                </a:solidFill>
                <a:latin typeface="Arial Rounded MT Bold" panose="020F0704030504030204" pitchFamily="34" charset="0"/>
              </a:rPr>
              <a:t> literal encoded (</a:t>
            </a:r>
            <a:r>
              <a:rPr lang="en-US" sz="1600" dirty="0" err="1">
                <a:solidFill>
                  <a:srgbClr val="7030A0"/>
                </a:solidFill>
                <a:latin typeface="Arial Rounded MT Bold" panose="020F0704030504030204" pitchFamily="34" charset="0"/>
              </a:rPr>
              <a:t>eg</a:t>
            </a:r>
            <a:r>
              <a:rPr lang="en-US" sz="1600" dirty="0">
                <a:solidFill>
                  <a:srgbClr val="7030A0"/>
                </a:solidFill>
                <a:latin typeface="Arial Rounded MT Bold" panose="020F0704030504030204" pitchFamily="34" charset="0"/>
              </a:rPr>
              <a:t> of </a:t>
            </a:r>
            <a:r>
              <a:rPr lang="en-US" sz="1600" b="1" dirty="0">
                <a:solidFill>
                  <a:srgbClr val="FF0000"/>
                </a:solidFill>
                <a:latin typeface="Arial Narrow" panose="020B0606020202030204" pitchFamily="34" charset="0"/>
              </a:rPr>
              <a:t>'</a:t>
            </a:r>
            <a:r>
              <a:rPr lang="en-US" sz="1600" dirty="0">
                <a:solidFill>
                  <a:srgbClr val="FF0000"/>
                </a:solidFill>
                <a:latin typeface="Arial Rounded MT Bold" panose="020F0704030504030204" pitchFamily="34" charset="0"/>
              </a:rPr>
              <a:t> </a:t>
            </a:r>
            <a:r>
              <a:rPr lang="en-US" sz="1600" dirty="0">
                <a:solidFill>
                  <a:srgbClr val="7030A0"/>
                </a:solidFill>
                <a:latin typeface="Arial Rounded MT Bold" panose="020F0704030504030204" pitchFamily="34" charset="0"/>
              </a:rPr>
              <a:t>and</a:t>
            </a:r>
            <a:r>
              <a:rPr lang="en-US" sz="1600" dirty="0">
                <a:solidFill>
                  <a:srgbClr val="FF0000"/>
                </a:solidFill>
                <a:latin typeface="Arial Rounded MT Bold" panose="020F0704030504030204" pitchFamily="34" charset="0"/>
              </a:rPr>
              <a:t> </a:t>
            </a:r>
            <a:r>
              <a:rPr lang="en-US" sz="1600" b="1" dirty="0">
                <a:solidFill>
                  <a:srgbClr val="FF0000"/>
                </a:solidFill>
                <a:latin typeface="Arial Narrow" panose="020B0606020202030204" pitchFamily="34" charset="0"/>
              </a:rPr>
              <a:t>"</a:t>
            </a:r>
            <a:r>
              <a:rPr lang="en-US" sz="1600" dirty="0">
                <a:solidFill>
                  <a:srgbClr val="FF0000"/>
                </a:solidFill>
                <a:latin typeface="Arial Rounded MT Bold" panose="020F0704030504030204" pitchFamily="34" charset="0"/>
              </a:rPr>
              <a:t> </a:t>
            </a:r>
            <a:r>
              <a:rPr lang="en-US" sz="1600" dirty="0">
                <a:solidFill>
                  <a:srgbClr val="7030A0"/>
                </a:solidFill>
                <a:latin typeface="Arial Rounded MT Bold" panose="020F0704030504030204" pitchFamily="34" charset="0"/>
              </a:rPr>
              <a:t>)</a:t>
            </a:r>
            <a:endParaRPr lang="en-NL" sz="1600" dirty="0">
              <a:solidFill>
                <a:srgbClr val="339933"/>
              </a:solidFill>
              <a:latin typeface="Arial Rounded MT Bold" panose="020F0704030504030204" pitchFamily="34" charset="0"/>
            </a:endParaRPr>
          </a:p>
        </p:txBody>
      </p:sp>
      <p:cxnSp>
        <p:nvCxnSpPr>
          <p:cNvPr id="13" name="Straight Arrow Connector 12">
            <a:extLst>
              <a:ext uri="{FF2B5EF4-FFF2-40B4-BE49-F238E27FC236}">
                <a16:creationId xmlns:a16="http://schemas.microsoft.com/office/drawing/2014/main" id="{ADD8A2F4-77C6-63FA-FA38-11B264D8B9FF}"/>
              </a:ext>
            </a:extLst>
          </p:cNvPr>
          <p:cNvCxnSpPr>
            <a:cxnSpLocks/>
          </p:cNvCxnSpPr>
          <p:nvPr/>
        </p:nvCxnSpPr>
        <p:spPr bwMode="auto">
          <a:xfrm flipH="1">
            <a:off x="2915816" y="1924601"/>
            <a:ext cx="1980542" cy="609608"/>
          </a:xfrm>
          <a:prstGeom prst="straightConnector1">
            <a:avLst/>
          </a:prstGeom>
          <a:solidFill>
            <a:srgbClr val="00B8FF"/>
          </a:solidFill>
          <a:ln w="12700" cap="flat" cmpd="sng" algn="ctr">
            <a:solidFill>
              <a:schemeClr val="accent2"/>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1C801A49-9A92-3804-B51A-2974021AEABF}"/>
              </a:ext>
            </a:extLst>
          </p:cNvPr>
          <p:cNvCxnSpPr>
            <a:cxnSpLocks/>
          </p:cNvCxnSpPr>
          <p:nvPr/>
        </p:nvCxnSpPr>
        <p:spPr bwMode="auto">
          <a:xfrm flipH="1">
            <a:off x="2123728" y="1921426"/>
            <a:ext cx="2772630" cy="1023965"/>
          </a:xfrm>
          <a:prstGeom prst="straightConnector1">
            <a:avLst/>
          </a:prstGeom>
          <a:solidFill>
            <a:srgbClr val="00B8FF"/>
          </a:solidFill>
          <a:ln w="12700" cap="flat" cmpd="sng" algn="ctr">
            <a:solidFill>
              <a:schemeClr val="accent2"/>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340947A6-050F-5BA7-679A-73D31C7B3820}"/>
              </a:ext>
            </a:extLst>
          </p:cNvPr>
          <p:cNvCxnSpPr>
            <a:cxnSpLocks/>
          </p:cNvCxnSpPr>
          <p:nvPr/>
        </p:nvCxnSpPr>
        <p:spPr bwMode="auto">
          <a:xfrm>
            <a:off x="5148064" y="1924601"/>
            <a:ext cx="2160240" cy="1288375"/>
          </a:xfrm>
          <a:prstGeom prst="straightConnector1">
            <a:avLst/>
          </a:prstGeom>
          <a:solidFill>
            <a:srgbClr val="00B8FF"/>
          </a:solidFill>
          <a:ln w="12700" cap="flat" cmpd="sng" algn="ctr">
            <a:solidFill>
              <a:schemeClr val="accent2"/>
            </a:solidFill>
            <a:prstDash val="solid"/>
            <a:round/>
            <a:headEnd type="none" w="med" len="med"/>
            <a:tailEnd type="triangle"/>
          </a:ln>
          <a:effectLst/>
        </p:spPr>
      </p:cxnSp>
      <p:sp>
        <p:nvSpPr>
          <p:cNvPr id="9" name="TextBox 8">
            <a:extLst>
              <a:ext uri="{FF2B5EF4-FFF2-40B4-BE49-F238E27FC236}">
                <a16:creationId xmlns:a16="http://schemas.microsoft.com/office/drawing/2014/main" id="{5F9ECDE5-2413-C564-E0DF-51441E532289}"/>
              </a:ext>
            </a:extLst>
          </p:cNvPr>
          <p:cNvSpPr txBox="1"/>
          <p:nvPr/>
        </p:nvSpPr>
        <p:spPr>
          <a:xfrm>
            <a:off x="3657602" y="2531034"/>
            <a:ext cx="2452338" cy="338554"/>
          </a:xfrm>
          <a:prstGeom prst="rect">
            <a:avLst/>
          </a:prstGeom>
          <a:noFill/>
          <a:ln w="12700">
            <a:solidFill>
              <a:schemeClr val="tx1"/>
            </a:solidFill>
          </a:ln>
        </p:spPr>
        <p:txBody>
          <a:bodyPr wrap="none" rtlCol="0">
            <a:spAutoFit/>
          </a:bodyPr>
          <a:lstStyle/>
          <a:p>
            <a:r>
              <a:rPr lang="en-US" sz="1600" dirty="0">
                <a:solidFill>
                  <a:srgbClr val="339933"/>
                </a:solidFill>
                <a:latin typeface="Arial Rounded MT Bold" panose="020F0704030504030204" pitchFamily="34" charset="0"/>
              </a:rPr>
              <a:t>URL encoding (</a:t>
            </a:r>
            <a:r>
              <a:rPr lang="en-US" sz="1600" dirty="0" err="1">
                <a:solidFill>
                  <a:srgbClr val="339933"/>
                </a:solidFill>
                <a:latin typeface="Arial Rounded MT Bold" panose="020F0704030504030204" pitchFamily="34" charset="0"/>
              </a:rPr>
              <a:t>eg</a:t>
            </a:r>
            <a:r>
              <a:rPr lang="en-US" sz="1600" dirty="0">
                <a:solidFill>
                  <a:srgbClr val="339933"/>
                </a:solidFill>
                <a:latin typeface="Arial Rounded MT Bold" panose="020F0704030504030204" pitchFamily="34" charset="0"/>
              </a:rPr>
              <a:t> of </a:t>
            </a:r>
            <a:r>
              <a:rPr lang="en-US" sz="1600" b="1" dirty="0">
                <a:solidFill>
                  <a:srgbClr val="FF0000"/>
                </a:solidFill>
                <a:latin typeface="Arial Narrow" panose="020B0606020202030204" pitchFamily="34" charset="0"/>
              </a:rPr>
              <a:t>?</a:t>
            </a:r>
            <a:r>
              <a:rPr lang="en-US" sz="1600" dirty="0">
                <a:solidFill>
                  <a:srgbClr val="339933"/>
                </a:solidFill>
                <a:latin typeface="Arial Rounded MT Bold" panose="020F0704030504030204" pitchFamily="34" charset="0"/>
              </a:rPr>
              <a:t>)</a:t>
            </a:r>
          </a:p>
        </p:txBody>
      </p:sp>
      <p:cxnSp>
        <p:nvCxnSpPr>
          <p:cNvPr id="22" name="Straight Arrow Connector 21">
            <a:extLst>
              <a:ext uri="{FF2B5EF4-FFF2-40B4-BE49-F238E27FC236}">
                <a16:creationId xmlns:a16="http://schemas.microsoft.com/office/drawing/2014/main" id="{8EE721A6-ACE1-5F2F-A550-54FC96975CF2}"/>
              </a:ext>
            </a:extLst>
          </p:cNvPr>
          <p:cNvCxnSpPr>
            <a:cxnSpLocks/>
          </p:cNvCxnSpPr>
          <p:nvPr/>
        </p:nvCxnSpPr>
        <p:spPr bwMode="auto">
          <a:xfrm flipH="1">
            <a:off x="4645124" y="2869588"/>
            <a:ext cx="70892" cy="343388"/>
          </a:xfrm>
          <a:prstGeom prst="straightConnector1">
            <a:avLst/>
          </a:prstGeom>
          <a:solidFill>
            <a:srgbClr val="00B8FF"/>
          </a:solidFill>
          <a:ln w="12700" cap="flat" cmpd="sng" algn="ctr">
            <a:solidFill>
              <a:srgbClr val="339933"/>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C456F63B-9B9A-1C03-8C16-9DC42D7A776E}"/>
              </a:ext>
            </a:extLst>
          </p:cNvPr>
          <p:cNvCxnSpPr>
            <a:cxnSpLocks/>
          </p:cNvCxnSpPr>
          <p:nvPr/>
        </p:nvCxnSpPr>
        <p:spPr bwMode="auto">
          <a:xfrm flipH="1" flipV="1">
            <a:off x="4229526" y="3722099"/>
            <a:ext cx="231377" cy="418173"/>
          </a:xfrm>
          <a:prstGeom prst="straightConnector1">
            <a:avLst/>
          </a:prstGeom>
          <a:solidFill>
            <a:srgbClr val="00B8FF"/>
          </a:solidFill>
          <a:ln w="12700" cap="flat" cmpd="sng" algn="ctr">
            <a:solidFill>
              <a:srgbClr val="7030A0"/>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013850E9-07E8-6D64-7594-A2094AA153FB}"/>
              </a:ext>
            </a:extLst>
          </p:cNvPr>
          <p:cNvCxnSpPr>
            <a:cxnSpLocks/>
          </p:cNvCxnSpPr>
          <p:nvPr/>
        </p:nvCxnSpPr>
        <p:spPr bwMode="auto">
          <a:xfrm>
            <a:off x="5436096" y="2869588"/>
            <a:ext cx="144016" cy="343388"/>
          </a:xfrm>
          <a:prstGeom prst="straightConnector1">
            <a:avLst/>
          </a:prstGeom>
          <a:solidFill>
            <a:srgbClr val="00B8FF"/>
          </a:solidFill>
          <a:ln w="12700" cap="flat" cmpd="sng" algn="ctr">
            <a:solidFill>
              <a:srgbClr val="339933"/>
            </a:solidFill>
            <a:prstDash val="solid"/>
            <a:round/>
            <a:headEnd type="none" w="med" len="med"/>
            <a:tailEnd type="triangle"/>
          </a:ln>
          <a:effectLst/>
        </p:spPr>
      </p:cxnSp>
    </p:spTree>
    <p:extLst>
      <p:ext uri="{BB962C8B-B14F-4D97-AF65-F5344CB8AC3E}">
        <p14:creationId xmlns:p14="http://schemas.microsoft.com/office/powerpoint/2010/main" val="368761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el 1">
            <a:extLst>
              <a:ext uri="{FF2B5EF4-FFF2-40B4-BE49-F238E27FC236}">
                <a16:creationId xmlns:a16="http://schemas.microsoft.com/office/drawing/2014/main" id="{7D919A7A-BBDD-47FA-6B2F-064D545859F5}"/>
              </a:ext>
            </a:extLst>
          </p:cNvPr>
          <p:cNvSpPr>
            <a:spLocks noGrp="1"/>
          </p:cNvSpPr>
          <p:nvPr>
            <p:ph type="title"/>
          </p:nvPr>
        </p:nvSpPr>
        <p:spPr/>
        <p:txBody>
          <a:bodyPr/>
          <a:lstStyle/>
          <a:p>
            <a:r>
              <a:rPr lang="en-GB" altLang="en-US" sz="2400" dirty="0"/>
              <a:t>Some of the encodings for the web  </a:t>
            </a:r>
          </a:p>
        </p:txBody>
      </p:sp>
      <p:sp>
        <p:nvSpPr>
          <p:cNvPr id="3" name="Tijdelijke aanduiding voor inhoud 2">
            <a:extLst>
              <a:ext uri="{FF2B5EF4-FFF2-40B4-BE49-F238E27FC236}">
                <a16:creationId xmlns:a16="http://schemas.microsoft.com/office/drawing/2014/main" id="{F45EB06F-4CC7-E2D5-B9F3-BBD54C5CA2EC}"/>
              </a:ext>
            </a:extLst>
          </p:cNvPr>
          <p:cNvSpPr>
            <a:spLocks noGrp="1"/>
          </p:cNvSpPr>
          <p:nvPr>
            <p:ph idx="1"/>
          </p:nvPr>
        </p:nvSpPr>
        <p:spPr>
          <a:xfrm>
            <a:off x="685800" y="1124744"/>
            <a:ext cx="7761288" cy="5184575"/>
          </a:xfrm>
        </p:spPr>
        <p:txBody>
          <a:bodyPr/>
          <a:lstStyle/>
          <a:p>
            <a:pPr>
              <a:lnSpc>
                <a:spcPct val="100000"/>
              </a:lnSpc>
              <a:defRPr/>
            </a:pPr>
            <a:r>
              <a:rPr lang="en-GB" sz="1800" dirty="0">
                <a:solidFill>
                  <a:schemeClr val="accent2"/>
                </a:solidFill>
              </a:rPr>
              <a:t>HTML encoding </a:t>
            </a:r>
          </a:p>
          <a:p>
            <a:pPr marL="457153" lvl="1" indent="0">
              <a:lnSpc>
                <a:spcPct val="100000"/>
              </a:lnSpc>
              <a:buNone/>
              <a:defRPr/>
            </a:pPr>
            <a:r>
              <a:rPr lang="en-GB" sz="1600" dirty="0">
                <a:solidFill>
                  <a:srgbClr val="FF0000"/>
                </a:solidFill>
              </a:rPr>
              <a:t>      </a:t>
            </a:r>
            <a:r>
              <a:rPr lang="en-GB" sz="1600" b="1" dirty="0">
                <a:solidFill>
                  <a:srgbClr val="FF0000"/>
                </a:solidFill>
                <a:latin typeface="Courier New" panose="02070309020205020404" pitchFamily="49" charset="0"/>
                <a:cs typeface="Courier New" panose="02070309020205020404" pitchFamily="49" charset="0"/>
              </a:rPr>
              <a:t>&lt; &gt; &amp; ” ’  </a:t>
            </a:r>
            <a:r>
              <a:rPr lang="en-GB" sz="1600" dirty="0">
                <a:cs typeface="Courier New" panose="02070309020205020404" pitchFamily="49" charset="0"/>
              </a:rPr>
              <a:t>replaced by    </a:t>
            </a:r>
            <a:r>
              <a:rPr lang="en-GB" sz="1600" b="1" dirty="0">
                <a:solidFill>
                  <a:srgbClr val="339933"/>
                </a:solidFill>
                <a:latin typeface="Courier New" panose="02070309020205020404" pitchFamily="49" charset="0"/>
                <a:cs typeface="Courier New" panose="02070309020205020404" pitchFamily="49" charset="0"/>
              </a:rPr>
              <a:t>&amp;</a:t>
            </a:r>
            <a:r>
              <a:rPr lang="en-GB" sz="1600" b="1" dirty="0" err="1">
                <a:solidFill>
                  <a:srgbClr val="339933"/>
                </a:solidFill>
                <a:latin typeface="Courier New" panose="02070309020205020404" pitchFamily="49" charset="0"/>
                <a:cs typeface="Courier New" panose="02070309020205020404" pitchFamily="49" charset="0"/>
              </a:rPr>
              <a:t>gt</a:t>
            </a:r>
            <a:r>
              <a:rPr lang="en-GB" sz="1600" b="1" dirty="0">
                <a:solidFill>
                  <a:srgbClr val="339933"/>
                </a:solidFill>
                <a:latin typeface="Courier New" panose="02070309020205020404" pitchFamily="49" charset="0"/>
                <a:cs typeface="Courier New" panose="02070309020205020404" pitchFamily="49" charset="0"/>
              </a:rPr>
              <a:t>; </a:t>
            </a:r>
            <a:r>
              <a:rPr lang="en-GB" sz="1600" b="1" dirty="0" err="1">
                <a:solidFill>
                  <a:srgbClr val="339933"/>
                </a:solidFill>
                <a:latin typeface="Courier New" panose="02070309020205020404" pitchFamily="49" charset="0"/>
                <a:cs typeface="Courier New" panose="02070309020205020404" pitchFamily="49" charset="0"/>
              </a:rPr>
              <a:t>lt</a:t>
            </a:r>
            <a:r>
              <a:rPr lang="en-GB" sz="1600" b="1" dirty="0">
                <a:solidFill>
                  <a:srgbClr val="339933"/>
                </a:solidFill>
                <a:latin typeface="Courier New" panose="02070309020205020404" pitchFamily="49" charset="0"/>
                <a:cs typeface="Courier New" panose="02070309020205020404" pitchFamily="49" charset="0"/>
              </a:rPr>
              <a:t>; &amp;amp; &amp;</a:t>
            </a:r>
            <a:r>
              <a:rPr lang="en-GB" sz="1600" b="1" dirty="0" err="1">
                <a:solidFill>
                  <a:srgbClr val="339933"/>
                </a:solidFill>
                <a:latin typeface="Courier New" panose="02070309020205020404" pitchFamily="49" charset="0"/>
                <a:cs typeface="Courier New" panose="02070309020205020404" pitchFamily="49" charset="0"/>
              </a:rPr>
              <a:t>quot</a:t>
            </a:r>
            <a:r>
              <a:rPr lang="en-GB" sz="1600" b="1" dirty="0">
                <a:solidFill>
                  <a:srgbClr val="339933"/>
                </a:solidFill>
                <a:latin typeface="Courier New" panose="02070309020205020404" pitchFamily="49" charset="0"/>
                <a:cs typeface="Courier New" panose="02070309020205020404" pitchFamily="49" charset="0"/>
              </a:rPr>
              <a:t> &amp;#39</a:t>
            </a:r>
          </a:p>
          <a:p>
            <a:pPr marL="457153" lvl="1" indent="0">
              <a:lnSpc>
                <a:spcPct val="100000"/>
              </a:lnSpc>
              <a:buNone/>
              <a:defRPr/>
            </a:pPr>
            <a:r>
              <a:rPr lang="en-GB" sz="1600" dirty="0">
                <a:solidFill>
                  <a:schemeClr val="tx1"/>
                </a:solidFill>
                <a:cs typeface="Courier New" panose="02070309020205020404" pitchFamily="49" charset="0"/>
              </a:rPr>
              <a:t>Complication: encoding of attributes inside HTML tags may be different  </a:t>
            </a:r>
          </a:p>
          <a:p>
            <a:pPr>
              <a:lnSpc>
                <a:spcPct val="100000"/>
              </a:lnSpc>
              <a:defRPr/>
            </a:pPr>
            <a:r>
              <a:rPr lang="en-GB" sz="1800" dirty="0">
                <a:solidFill>
                  <a:schemeClr val="accent2"/>
                </a:solidFill>
              </a:rPr>
              <a:t>URL encoding </a:t>
            </a:r>
            <a:r>
              <a:rPr lang="en-GB" sz="1800" dirty="0">
                <a:solidFill>
                  <a:schemeClr val="tx1"/>
                </a:solidFill>
              </a:rPr>
              <a:t>aka</a:t>
            </a:r>
            <a:r>
              <a:rPr lang="en-GB" sz="1800" dirty="0">
                <a:solidFill>
                  <a:schemeClr val="accent2"/>
                </a:solidFill>
              </a:rPr>
              <a:t> %-encoding </a:t>
            </a:r>
          </a:p>
          <a:p>
            <a:pPr marL="457153" lvl="1" indent="0">
              <a:lnSpc>
                <a:spcPct val="100000"/>
              </a:lnSpc>
              <a:buNone/>
              <a:defRPr/>
            </a:pPr>
            <a:r>
              <a:rPr lang="en-GB" sz="1600" b="1" dirty="0">
                <a:solidFill>
                  <a:srgbClr val="FF0000"/>
                </a:solidFill>
                <a:latin typeface="Courier New" panose="02070309020205020404" pitchFamily="49" charset="0"/>
                <a:cs typeface="Courier New" panose="02070309020205020404" pitchFamily="49" charset="0"/>
              </a:rPr>
              <a:t>   / ? = % #  </a:t>
            </a:r>
            <a:r>
              <a:rPr lang="en-GB" sz="1600" dirty="0">
                <a:cs typeface="Courier New" panose="02070309020205020404" pitchFamily="49" charset="0"/>
              </a:rPr>
              <a:t>replaced by   </a:t>
            </a:r>
            <a:r>
              <a:rPr lang="en-GB" sz="1600" b="1" dirty="0">
                <a:solidFill>
                  <a:srgbClr val="339933"/>
                </a:solidFill>
                <a:latin typeface="Courier New" panose="02070309020205020404" pitchFamily="49" charset="0"/>
                <a:cs typeface="Courier New" panose="02070309020205020404" pitchFamily="49" charset="0"/>
              </a:rPr>
              <a:t>%2F %3F %3D %25 %23 </a:t>
            </a:r>
          </a:p>
          <a:p>
            <a:pPr marL="457153" lvl="1" indent="0">
              <a:lnSpc>
                <a:spcPct val="100000"/>
              </a:lnSpc>
              <a:buNone/>
              <a:defRPr/>
            </a:pPr>
            <a:r>
              <a:rPr lang="en-GB" sz="1600" b="1" dirty="0">
                <a:solidFill>
                  <a:srgbClr val="FF0000"/>
                </a:solidFill>
                <a:latin typeface="Courier New" panose="02070309020205020404" pitchFamily="49" charset="0"/>
                <a:cs typeface="Courier New" panose="02070309020205020404" pitchFamily="49" charset="0"/>
              </a:rPr>
              <a:t>       space  </a:t>
            </a:r>
            <a:r>
              <a:rPr lang="en-GB" sz="1600" dirty="0">
                <a:cs typeface="Courier New" panose="02070309020205020404" pitchFamily="49" charset="0"/>
              </a:rPr>
              <a:t>replaced by    </a:t>
            </a:r>
            <a:r>
              <a:rPr lang="en-GB" sz="1600" b="1" dirty="0">
                <a:solidFill>
                  <a:srgbClr val="339933"/>
                </a:solidFill>
                <a:latin typeface="Courier New" panose="02070309020205020404" pitchFamily="49" charset="0"/>
                <a:cs typeface="Courier New" panose="02070309020205020404" pitchFamily="49" charset="0"/>
              </a:rPr>
              <a:t>%20 </a:t>
            </a:r>
            <a:r>
              <a:rPr lang="en-GB" sz="1600" dirty="0">
                <a:cs typeface="Courier New" panose="02070309020205020404" pitchFamily="49" charset="0"/>
              </a:rPr>
              <a:t>or </a:t>
            </a:r>
            <a:r>
              <a:rPr lang="en-GB" sz="1600" b="1" dirty="0">
                <a:solidFill>
                  <a:srgbClr val="339933"/>
                </a:solidFill>
                <a:latin typeface="Courier New" panose="02070309020205020404" pitchFamily="49" charset="0"/>
                <a:cs typeface="Courier New" panose="02070309020205020404" pitchFamily="49" charset="0"/>
              </a:rPr>
              <a:t> +</a:t>
            </a:r>
            <a:endParaRPr lang="en-GB" sz="1633" b="1" dirty="0">
              <a:solidFill>
                <a:srgbClr val="339933"/>
              </a:solidFill>
              <a:latin typeface="Courier New" panose="02070309020205020404" pitchFamily="49" charset="0"/>
              <a:cs typeface="Courier New" panose="02070309020205020404" pitchFamily="49" charset="0"/>
            </a:endParaRPr>
          </a:p>
          <a:p>
            <a:pPr marL="457153" lvl="1" indent="0">
              <a:lnSpc>
                <a:spcPct val="100000"/>
              </a:lnSpc>
              <a:buNone/>
              <a:defRPr/>
            </a:pPr>
            <a:r>
              <a:rPr lang="en-US" sz="1600" spc="-1" dirty="0"/>
              <a:t>Try this out with e.g.  </a:t>
            </a:r>
            <a:r>
              <a:rPr lang="en-US" sz="1600" b="1" spc="-1" dirty="0">
                <a:latin typeface="Courier New"/>
              </a:rPr>
              <a:t>https://duckduckgo.com/?q=%2F+%3F%3D</a:t>
            </a:r>
          </a:p>
          <a:p>
            <a:pPr marL="457153" lvl="1" indent="0">
              <a:lnSpc>
                <a:spcPct val="100000"/>
              </a:lnSpc>
              <a:buNone/>
              <a:defRPr/>
            </a:pPr>
            <a:r>
              <a:rPr lang="en-US" sz="1600" spc="-1" dirty="0"/>
              <a:t>Complication: encoding for query segment different than for initial part, </a:t>
            </a:r>
            <a:r>
              <a:rPr lang="en-US" sz="1600" spc="-1" dirty="0" err="1"/>
              <a:t>eg</a:t>
            </a:r>
            <a:r>
              <a:rPr lang="en-US" sz="1600" spc="-1" dirty="0"/>
              <a:t> for </a:t>
            </a:r>
            <a:r>
              <a:rPr lang="en-US" sz="1600" b="1" spc="-1" dirty="0">
                <a:latin typeface="Courier New" panose="02070309020205020404" pitchFamily="49" charset="0"/>
                <a:cs typeface="Courier New" panose="02070309020205020404" pitchFamily="49" charset="0"/>
              </a:rPr>
              <a:t>/</a:t>
            </a:r>
            <a:r>
              <a:rPr lang="en-US" sz="1600" spc="-1" dirty="0"/>
              <a:t> aka </a:t>
            </a:r>
            <a:r>
              <a:rPr lang="en-US" sz="1600" b="1" spc="-1" dirty="0">
                <a:latin typeface="Courier New" panose="02070309020205020404" pitchFamily="49" charset="0"/>
                <a:cs typeface="Courier New" panose="02070309020205020404" pitchFamily="49" charset="0"/>
              </a:rPr>
              <a:t>%2F</a:t>
            </a:r>
            <a:endParaRPr lang="en-GB" sz="1600" b="1" dirty="0">
              <a:latin typeface="Courier New" panose="02070309020205020404" pitchFamily="49" charset="0"/>
              <a:cs typeface="Courier New" panose="02070309020205020404" pitchFamily="49" charset="0"/>
            </a:endParaRPr>
          </a:p>
          <a:p>
            <a:pPr>
              <a:lnSpc>
                <a:spcPct val="100000"/>
              </a:lnSpc>
              <a:defRPr/>
            </a:pPr>
            <a:r>
              <a:rPr lang="en-GB" sz="1800" dirty="0">
                <a:solidFill>
                  <a:schemeClr val="accent2"/>
                </a:solidFill>
              </a:rPr>
              <a:t>JavaScript string literal encoding</a:t>
            </a:r>
          </a:p>
          <a:p>
            <a:pPr marL="457153" lvl="1" indent="0">
              <a:lnSpc>
                <a:spcPct val="100000"/>
              </a:lnSpc>
              <a:buNone/>
              <a:defRPr/>
            </a:pPr>
            <a:r>
              <a:rPr lang="en-GB" sz="1633" b="1" dirty="0">
                <a:solidFill>
                  <a:srgbClr val="FF0000"/>
                </a:solidFill>
                <a:latin typeface="Courier New" panose="02070309020205020404" pitchFamily="49" charset="0"/>
                <a:cs typeface="Courier New" panose="02070309020205020404" pitchFamily="49" charset="0"/>
              </a:rPr>
              <a:t>           </a:t>
            </a:r>
            <a:r>
              <a:rPr lang="en-GB" sz="1600" b="1" dirty="0">
                <a:solidFill>
                  <a:srgbClr val="FF0000"/>
                </a:solidFill>
                <a:latin typeface="Courier New" panose="02070309020205020404" pitchFamily="49" charset="0"/>
                <a:cs typeface="Courier New" panose="02070309020205020404" pitchFamily="49" charset="0"/>
              </a:rPr>
              <a:t>’  </a:t>
            </a:r>
            <a:r>
              <a:rPr lang="en-GB" sz="1600" dirty="0">
                <a:cs typeface="Courier New" panose="02070309020205020404" pitchFamily="49" charset="0"/>
              </a:rPr>
              <a:t>replaced by    </a:t>
            </a:r>
            <a:r>
              <a:rPr lang="en-GB" sz="1600" b="1" dirty="0">
                <a:solidFill>
                  <a:srgbClr val="339933"/>
                </a:solidFill>
                <a:latin typeface="Courier New" panose="02070309020205020404" pitchFamily="49" charset="0"/>
                <a:cs typeface="Courier New" panose="02070309020205020404" pitchFamily="49" charset="0"/>
              </a:rPr>
              <a:t>\’  </a:t>
            </a:r>
            <a:endParaRPr lang="en-GB" sz="1633" b="1" dirty="0">
              <a:solidFill>
                <a:srgbClr val="339933"/>
              </a:solidFill>
              <a:latin typeface="Courier New" panose="02070309020205020404" pitchFamily="49" charset="0"/>
              <a:cs typeface="Courier New" panose="02070309020205020404" pitchFamily="49" charset="0"/>
            </a:endParaRPr>
          </a:p>
          <a:p>
            <a:pPr marL="457153" lvl="1" indent="0">
              <a:lnSpc>
                <a:spcPct val="100000"/>
              </a:lnSpc>
              <a:buNone/>
              <a:defRPr/>
            </a:pPr>
            <a:r>
              <a:rPr lang="en-GB" sz="1600" dirty="0">
                <a:solidFill>
                  <a:schemeClr val="tx1"/>
                </a:solidFill>
                <a:cs typeface="Courier New" panose="02070309020205020404" pitchFamily="49" charset="0"/>
              </a:rPr>
              <a:t>     </a:t>
            </a:r>
            <a:r>
              <a:rPr lang="en-GB" sz="1600" dirty="0" err="1">
                <a:solidFill>
                  <a:schemeClr val="tx1"/>
                </a:solidFill>
                <a:cs typeface="Courier New" panose="02070309020205020404" pitchFamily="49" charset="0"/>
              </a:rPr>
              <a:t>Eg</a:t>
            </a:r>
            <a:r>
              <a:rPr lang="en-GB" sz="1600" b="1" dirty="0">
                <a:solidFill>
                  <a:srgbClr val="339933"/>
                </a:solidFill>
                <a:latin typeface="Courier New" panose="02070309020205020404" pitchFamily="49" charset="0"/>
                <a:cs typeface="Courier New" panose="02070309020205020404" pitchFamily="49" charset="0"/>
              </a:rPr>
              <a:t> </a:t>
            </a:r>
            <a:r>
              <a:rPr lang="en-GB" sz="1600" b="1" dirty="0">
                <a:solidFill>
                  <a:schemeClr val="accent2"/>
                </a:solidFill>
                <a:latin typeface="Courier New" panose="02070309020205020404" pitchFamily="49" charset="0"/>
                <a:cs typeface="Courier New" panose="02070309020205020404" pitchFamily="49" charset="0"/>
              </a:rPr>
              <a:t>’</a:t>
            </a:r>
            <a:r>
              <a:rPr lang="en-GB" sz="1600" b="1" dirty="0">
                <a:solidFill>
                  <a:srgbClr val="339933"/>
                </a:solidFill>
                <a:latin typeface="Courier New" panose="02070309020205020404" pitchFamily="49" charset="0"/>
                <a:cs typeface="Courier New" panose="02070309020205020404" pitchFamily="49" charset="0"/>
              </a:rPr>
              <a:t>this is a JS string with a \’ in the middle</a:t>
            </a:r>
            <a:r>
              <a:rPr lang="en-GB" sz="1600" b="1" dirty="0">
                <a:solidFill>
                  <a:schemeClr val="accent2"/>
                </a:solidFill>
                <a:latin typeface="Courier New" panose="02070309020205020404" pitchFamily="49" charset="0"/>
                <a:cs typeface="Courier New" panose="02070309020205020404" pitchFamily="49" charset="0"/>
              </a:rPr>
              <a:t>’</a:t>
            </a:r>
          </a:p>
          <a:p>
            <a:pPr marL="457153" lvl="1" indent="0">
              <a:lnSpc>
                <a:spcPct val="100000"/>
              </a:lnSpc>
              <a:buNone/>
              <a:defRPr/>
            </a:pPr>
            <a:r>
              <a:rPr lang="en-GB" sz="1600" dirty="0">
                <a:solidFill>
                  <a:schemeClr val="tx1"/>
                </a:solidFill>
                <a:cs typeface="Courier New" panose="02070309020205020404" pitchFamily="49" charset="0"/>
              </a:rPr>
              <a:t>Complication: JavaScript allows both ' and "  for strings</a:t>
            </a:r>
          </a:p>
          <a:p>
            <a:pPr marL="342853">
              <a:lnSpc>
                <a:spcPct val="100000"/>
              </a:lnSpc>
              <a:defRPr/>
            </a:pPr>
            <a:r>
              <a:rPr lang="en-GB" sz="1800" dirty="0">
                <a:solidFill>
                  <a:schemeClr val="accent2"/>
                </a:solidFill>
              </a:rPr>
              <a:t>CSS encoding</a:t>
            </a:r>
          </a:p>
          <a:p>
            <a:pPr marL="342853">
              <a:lnSpc>
                <a:spcPct val="100000"/>
              </a:lnSpc>
              <a:defRPr/>
            </a:pPr>
            <a:r>
              <a:rPr lang="en-GB" sz="1600" b="1" dirty="0">
                <a:solidFill>
                  <a:schemeClr val="accent2"/>
                </a:solidFill>
                <a:latin typeface="Courier New" panose="02070309020205020404" pitchFamily="49" charset="0"/>
                <a:cs typeface="Courier New" panose="02070309020205020404" pitchFamily="49" charset="0"/>
              </a:rPr>
              <a:t>...</a:t>
            </a:r>
            <a:endParaRPr lang="en-GB" sz="1600" b="1" dirty="0">
              <a:solidFill>
                <a:srgbClr val="339933"/>
              </a:solidFill>
              <a:latin typeface="Courier New" panose="02070309020205020404" pitchFamily="49" charset="0"/>
              <a:cs typeface="Courier New" panose="02070309020205020404" pitchFamily="49" charset="0"/>
            </a:endParaRPr>
          </a:p>
          <a:p>
            <a:pPr marL="457153" lvl="1" indent="0">
              <a:lnSpc>
                <a:spcPct val="100000"/>
              </a:lnSpc>
              <a:buNone/>
              <a:defRPr/>
            </a:pPr>
            <a:endParaRPr lang="en-GB" sz="1600" b="1" dirty="0">
              <a:solidFill>
                <a:schemeClr val="accent2"/>
              </a:solidFill>
              <a:latin typeface="Courier New" panose="02070309020205020404" pitchFamily="49" charset="0"/>
              <a:cs typeface="Courier New" panose="02070309020205020404" pitchFamily="49" charset="0"/>
            </a:endParaRPr>
          </a:p>
          <a:p>
            <a:pPr marL="342853">
              <a:lnSpc>
                <a:spcPct val="100000"/>
              </a:lnSpc>
              <a:defRPr/>
            </a:pPr>
            <a:endParaRPr lang="en-GB" sz="1600" dirty="0">
              <a:solidFill>
                <a:schemeClr val="tx1"/>
              </a:solidFill>
              <a:cs typeface="Courier New" panose="02070309020205020404" pitchFamily="49" charset="0"/>
            </a:endParaRPr>
          </a:p>
          <a:p>
            <a:pPr marL="457153" lvl="1" indent="0">
              <a:lnSpc>
                <a:spcPct val="100000"/>
              </a:lnSpc>
              <a:buNone/>
              <a:defRPr/>
            </a:pPr>
            <a:r>
              <a:rPr lang="en-GB" sz="1633" dirty="0">
                <a:solidFill>
                  <a:schemeClr val="accent2"/>
                </a:solidFill>
                <a:cs typeface="Courier New" panose="02070309020205020404" pitchFamily="49" charset="0"/>
              </a:rPr>
              <a:t> </a:t>
            </a:r>
            <a:endParaRPr lang="en-GB" sz="1600" dirty="0">
              <a:solidFill>
                <a:schemeClr val="accent2"/>
              </a:solidFill>
              <a:cs typeface="Courier New" panose="02070309020205020404" pitchFamily="49" charset="0"/>
            </a:endParaRPr>
          </a:p>
        </p:txBody>
      </p:sp>
      <p:sp>
        <p:nvSpPr>
          <p:cNvPr id="69636" name="Tijdelijke aanduiding voor dianummer 3">
            <a:extLst>
              <a:ext uri="{FF2B5EF4-FFF2-40B4-BE49-F238E27FC236}">
                <a16:creationId xmlns:a16="http://schemas.microsoft.com/office/drawing/2014/main" id="{D78FE7DF-043A-645D-7875-F8D9141C8F8F}"/>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marL="0" marR="0" lvl="0" indent="0" algn="r" defTabSz="49212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fld id="{B0FC9FE1-B1D2-4F8A-A490-645F202403D9}" type="slidenum">
              <a:rPr kumimoji="0" lang="en-GB" altLang="nl-NL" sz="1400" b="0" i="0" u="none" strike="noStrike" kern="1200" cap="none" spc="0" normalizeH="0" baseline="0" noProof="0">
                <a:ln>
                  <a:noFill/>
                </a:ln>
                <a:solidFill>
                  <a:srgbClr val="000000"/>
                </a:solidFill>
                <a:effectLst/>
                <a:uLnTx/>
                <a:uFillTx/>
                <a:latin typeface="Arial Rounded MT Bold" panose="020F0704030504030204" pitchFamily="34" charset="0"/>
                <a:ea typeface="+mn-ea"/>
                <a:cs typeface="Times New Roman" panose="02020603050405020304" pitchFamily="18" charset="0"/>
              </a:rPr>
              <a:pPr marL="0" marR="0" lvl="0" indent="0" algn="r" defTabSz="492125"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t>6</a:t>
            </a:fld>
            <a:endParaRPr kumimoji="0" lang="en-GB" altLang="nl-NL" sz="1400" b="0" i="0" u="none" strike="noStrike" kern="1200" cap="none" spc="0" normalizeH="0" baseline="0" noProof="0">
              <a:ln>
                <a:noFill/>
              </a:ln>
              <a:solidFill>
                <a:srgbClr val="000000"/>
              </a:solidFill>
              <a:effectLst/>
              <a:uLnTx/>
              <a:uFillTx/>
              <a:latin typeface="Arial Rounded MT Bold" panose="020F07040305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247986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39903-B9A6-D6C5-276B-01D58D52A4B3}"/>
              </a:ext>
            </a:extLst>
          </p:cNvPr>
          <p:cNvSpPr>
            <a:spLocks noGrp="1"/>
          </p:cNvSpPr>
          <p:nvPr>
            <p:ph idx="1"/>
          </p:nvPr>
        </p:nvSpPr>
        <p:spPr/>
        <p:txBody>
          <a:bodyPr/>
          <a:lstStyle/>
          <a:p>
            <a:pPr marL="0" indent="0">
              <a:buNone/>
            </a:pPr>
            <a:r>
              <a:rPr lang="en-US" sz="1800" dirty="0">
                <a:solidFill>
                  <a:schemeClr val="accent2"/>
                </a:solidFill>
              </a:rPr>
              <a:t>Context-sensitive auto-escaping web template engines </a:t>
            </a:r>
            <a:r>
              <a:rPr lang="en-US" sz="1800" dirty="0">
                <a:solidFill>
                  <a:schemeClr val="tx1"/>
                </a:solidFill>
              </a:rPr>
              <a:t>try to figure out &amp; insert the right encodings.</a:t>
            </a:r>
          </a:p>
          <a:p>
            <a:pPr marL="400050" lvl="1" indent="0">
              <a:buNone/>
            </a:pPr>
            <a:r>
              <a:rPr lang="en-US" sz="1600" dirty="0">
                <a:solidFill>
                  <a:schemeClr val="tx1"/>
                </a:solidFill>
              </a:rPr>
              <a:t>E.g. </a:t>
            </a:r>
            <a:r>
              <a:rPr lang="en-US" sz="1600" dirty="0">
                <a:solidFill>
                  <a:srgbClr val="339933"/>
                </a:solidFill>
              </a:rPr>
              <a:t>Google Closure Templates, </a:t>
            </a:r>
            <a:r>
              <a:rPr lang="en-US" sz="1600" dirty="0">
                <a:solidFill>
                  <a:schemeClr val="tx1"/>
                </a:solidFill>
              </a:rPr>
              <a:t>using context &amp; encodings below</a:t>
            </a:r>
          </a:p>
          <a:p>
            <a:pPr marL="0" indent="0">
              <a:buNone/>
            </a:pPr>
            <a:r>
              <a:rPr lang="en-US" sz="1600" dirty="0">
                <a:solidFill>
                  <a:schemeClr val="tx1"/>
                </a:solidFill>
              </a:rPr>
              <a:t>Many template engines are not context sensitive!</a:t>
            </a:r>
          </a:p>
          <a:p>
            <a:pPr marL="0" indent="0">
              <a:buNone/>
            </a:pPr>
            <a:endParaRPr lang="en-US" dirty="0">
              <a:solidFill>
                <a:schemeClr val="tx1"/>
              </a:solidFill>
            </a:endParaRPr>
          </a:p>
          <a:p>
            <a:pPr marL="0" indent="0">
              <a:buNone/>
            </a:pPr>
            <a:endParaRPr lang="en-US" sz="2000" dirty="0">
              <a:solidFill>
                <a:schemeClr val="tx1"/>
              </a:solidFill>
            </a:endParaRPr>
          </a:p>
          <a:p>
            <a:pPr marL="0" indent="0">
              <a:buNone/>
            </a:pPr>
            <a:endParaRPr lang="en-GB" dirty="0"/>
          </a:p>
        </p:txBody>
      </p:sp>
      <p:pic>
        <p:nvPicPr>
          <p:cNvPr id="12" name="Picture 11">
            <a:extLst>
              <a:ext uri="{FF2B5EF4-FFF2-40B4-BE49-F238E27FC236}">
                <a16:creationId xmlns:a16="http://schemas.microsoft.com/office/drawing/2014/main" id="{10273A6D-A8FD-C649-EE89-239F61B4839A}"/>
              </a:ext>
            </a:extLst>
          </p:cNvPr>
          <p:cNvPicPr>
            <a:picLocks noChangeAspect="1"/>
          </p:cNvPicPr>
          <p:nvPr/>
        </p:nvPicPr>
        <p:blipFill rotWithShape="1">
          <a:blip r:embed="rId2"/>
          <a:srcRect b="3181"/>
          <a:stretch/>
        </p:blipFill>
        <p:spPr>
          <a:xfrm>
            <a:off x="551471" y="3394185"/>
            <a:ext cx="6156176" cy="2245826"/>
          </a:xfrm>
          <a:prstGeom prst="rect">
            <a:avLst/>
          </a:prstGeom>
        </p:spPr>
      </p:pic>
      <p:sp>
        <p:nvSpPr>
          <p:cNvPr id="2" name="Title 1">
            <a:extLst>
              <a:ext uri="{FF2B5EF4-FFF2-40B4-BE49-F238E27FC236}">
                <a16:creationId xmlns:a16="http://schemas.microsoft.com/office/drawing/2014/main" id="{23DFDC41-4F3F-65CB-01BF-7346A112937D}"/>
              </a:ext>
            </a:extLst>
          </p:cNvPr>
          <p:cNvSpPr>
            <a:spLocks noGrp="1"/>
          </p:cNvSpPr>
          <p:nvPr>
            <p:ph type="title"/>
          </p:nvPr>
        </p:nvSpPr>
        <p:spPr/>
        <p:txBody>
          <a:bodyPr/>
          <a:lstStyle/>
          <a:p>
            <a:r>
              <a:rPr lang="en-US" sz="2400" dirty="0"/>
              <a:t>Context-sensitive auto-escaping  </a:t>
            </a:r>
            <a:endParaRPr lang="en-GB" sz="2400" dirty="0"/>
          </a:p>
        </p:txBody>
      </p:sp>
      <p:sp>
        <p:nvSpPr>
          <p:cNvPr id="4" name="Slide Number Placeholder 3">
            <a:extLst>
              <a:ext uri="{FF2B5EF4-FFF2-40B4-BE49-F238E27FC236}">
                <a16:creationId xmlns:a16="http://schemas.microsoft.com/office/drawing/2014/main" id="{A89464FB-6201-E92D-147F-ADA6B08F5112}"/>
              </a:ext>
            </a:extLst>
          </p:cNvPr>
          <p:cNvSpPr>
            <a:spLocks noGrp="1"/>
          </p:cNvSpPr>
          <p:nvPr>
            <p:ph type="sldNum" idx="10"/>
          </p:nvPr>
        </p:nvSpPr>
        <p:spPr/>
        <p:txBody>
          <a:bodyPr/>
          <a:lstStyle/>
          <a:p>
            <a:pPr>
              <a:defRPr/>
            </a:pPr>
            <a:fld id="{203D43D3-408D-4D7A-B290-7A4D7FA16B86}" type="slidenum">
              <a:rPr lang="en-GB" altLang="nl-NL" smtClean="0"/>
              <a:pPr>
                <a:defRPr/>
              </a:pPr>
              <a:t>7</a:t>
            </a:fld>
            <a:endParaRPr lang="en-GB" altLang="nl-NL" dirty="0"/>
          </a:p>
        </p:txBody>
      </p:sp>
      <p:pic>
        <p:nvPicPr>
          <p:cNvPr id="10" name="Picture 9">
            <a:extLst>
              <a:ext uri="{FF2B5EF4-FFF2-40B4-BE49-F238E27FC236}">
                <a16:creationId xmlns:a16="http://schemas.microsoft.com/office/drawing/2014/main" id="{8D84FCE8-3923-AF41-CF92-4604AA194C74}"/>
              </a:ext>
            </a:extLst>
          </p:cNvPr>
          <p:cNvPicPr>
            <a:picLocks noChangeAspect="1"/>
          </p:cNvPicPr>
          <p:nvPr/>
        </p:nvPicPr>
        <p:blipFill>
          <a:blip r:embed="rId3"/>
          <a:stretch>
            <a:fillRect/>
          </a:stretch>
        </p:blipFill>
        <p:spPr>
          <a:xfrm>
            <a:off x="5285073" y="2655116"/>
            <a:ext cx="3173127" cy="1347809"/>
          </a:xfrm>
          <a:prstGeom prst="rect">
            <a:avLst/>
          </a:prstGeom>
        </p:spPr>
      </p:pic>
      <p:sp>
        <p:nvSpPr>
          <p:cNvPr id="13" name="Tekstvak 4">
            <a:extLst>
              <a:ext uri="{FF2B5EF4-FFF2-40B4-BE49-F238E27FC236}">
                <a16:creationId xmlns:a16="http://schemas.microsoft.com/office/drawing/2014/main" id="{CC57341F-CCB3-CA45-8C13-D3D49775CC0E}"/>
              </a:ext>
            </a:extLst>
          </p:cNvPr>
          <p:cNvSpPr txBox="1"/>
          <p:nvPr/>
        </p:nvSpPr>
        <p:spPr>
          <a:xfrm>
            <a:off x="1115616" y="5824317"/>
            <a:ext cx="6462438" cy="523220"/>
          </a:xfrm>
          <a:prstGeom prst="rect">
            <a:avLst/>
          </a:prstGeom>
          <a:noFill/>
        </p:spPr>
        <p:txBody>
          <a:bodyPr wrap="square">
            <a:spAutoFit/>
          </a:bodyPr>
          <a:lstStyle/>
          <a:p>
            <a:pPr>
              <a:defRPr/>
            </a:pPr>
            <a:r>
              <a:rPr lang="en-GB" sz="1400" dirty="0">
                <a:solidFill>
                  <a:schemeClr val="tx1"/>
                </a:solidFill>
                <a:latin typeface="Arial Rounded MT Bold" panose="020F0704030504030204" pitchFamily="34" charset="0"/>
              </a:rPr>
              <a:t>[Samuel, Saxena, and Song, </a:t>
            </a:r>
            <a:r>
              <a:rPr lang="en-US" sz="1400" dirty="0">
                <a:solidFill>
                  <a:schemeClr val="tx1"/>
                </a:solidFill>
                <a:latin typeface="Arial Rounded MT Bold" panose="020F0704030504030204" pitchFamily="34" charset="0"/>
              </a:rPr>
              <a:t>Context-sensitive auto-sanitization in web templating languages using type qualifiers,</a:t>
            </a:r>
            <a:r>
              <a:rPr lang="en-GB" sz="1400" dirty="0">
                <a:solidFill>
                  <a:schemeClr val="tx1"/>
                </a:solidFill>
                <a:latin typeface="Arial Rounded MT Bold" panose="020F0704030504030204" pitchFamily="34" charset="0"/>
              </a:rPr>
              <a:t> CCS 2017]</a:t>
            </a:r>
          </a:p>
        </p:txBody>
      </p:sp>
      <p:sp>
        <p:nvSpPr>
          <p:cNvPr id="14" name="TextBox 13">
            <a:extLst>
              <a:ext uri="{FF2B5EF4-FFF2-40B4-BE49-F238E27FC236}">
                <a16:creationId xmlns:a16="http://schemas.microsoft.com/office/drawing/2014/main" id="{0F26BE9C-2432-553C-FA16-81BB64B6AEDE}"/>
              </a:ext>
            </a:extLst>
          </p:cNvPr>
          <p:cNvSpPr txBox="1"/>
          <p:nvPr/>
        </p:nvSpPr>
        <p:spPr>
          <a:xfrm>
            <a:off x="5791030" y="4012547"/>
            <a:ext cx="3418227" cy="307777"/>
          </a:xfrm>
          <a:prstGeom prst="rect">
            <a:avLst/>
          </a:prstGeom>
          <a:noFill/>
        </p:spPr>
        <p:txBody>
          <a:bodyPr wrap="square" rtlCol="0">
            <a:spAutoFit/>
          </a:bodyPr>
          <a:lstStyle/>
          <a:p>
            <a:r>
              <a:rPr lang="en-US" sz="1400" dirty="0">
                <a:solidFill>
                  <a:schemeClr val="tx2"/>
                </a:solidFill>
                <a:latin typeface="Arial Rounded MT Bold" panose="020F0704030504030204" pitchFamily="34" charset="0"/>
              </a:rPr>
              <a:t>contexts (type qualifiers)  </a:t>
            </a:r>
            <a:endParaRPr lang="en-GB" sz="1400" dirty="0">
              <a:solidFill>
                <a:schemeClr val="tx2"/>
              </a:solidFill>
              <a:latin typeface="Arial Rounded MT Bold" panose="020F0704030504030204" pitchFamily="34" charset="0"/>
            </a:endParaRPr>
          </a:p>
        </p:txBody>
      </p:sp>
      <p:sp>
        <p:nvSpPr>
          <p:cNvPr id="15" name="TextBox 14">
            <a:extLst>
              <a:ext uri="{FF2B5EF4-FFF2-40B4-BE49-F238E27FC236}">
                <a16:creationId xmlns:a16="http://schemas.microsoft.com/office/drawing/2014/main" id="{A309FFD4-7D24-721E-9E81-49401A6D6BBB}"/>
              </a:ext>
            </a:extLst>
          </p:cNvPr>
          <p:cNvSpPr txBox="1"/>
          <p:nvPr/>
        </p:nvSpPr>
        <p:spPr>
          <a:xfrm>
            <a:off x="899592" y="3046476"/>
            <a:ext cx="2448272" cy="307777"/>
          </a:xfrm>
          <a:prstGeom prst="rect">
            <a:avLst/>
          </a:prstGeom>
          <a:noFill/>
        </p:spPr>
        <p:txBody>
          <a:bodyPr wrap="square" rtlCol="0">
            <a:spAutoFit/>
          </a:bodyPr>
          <a:lstStyle/>
          <a:p>
            <a:r>
              <a:rPr lang="en-US" sz="1400" dirty="0">
                <a:solidFill>
                  <a:schemeClr val="tx2"/>
                </a:solidFill>
                <a:latin typeface="Arial Rounded MT Bold" panose="020F0704030504030204" pitchFamily="34" charset="0"/>
              </a:rPr>
              <a:t>encodings inserted</a:t>
            </a:r>
            <a:endParaRPr lang="en-GB" sz="1400" dirty="0">
              <a:solidFill>
                <a:schemeClr val="tx2"/>
              </a:solidFill>
              <a:latin typeface="Arial Rounded MT Bold" panose="020F0704030504030204" pitchFamily="34" charset="0"/>
            </a:endParaRPr>
          </a:p>
        </p:txBody>
      </p:sp>
    </p:spTree>
    <p:extLst>
      <p:ext uri="{BB962C8B-B14F-4D97-AF65-F5344CB8AC3E}">
        <p14:creationId xmlns:p14="http://schemas.microsoft.com/office/powerpoint/2010/main" val="2409364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22C72-E5F3-88BA-4FB2-C383D2B00441}"/>
              </a:ext>
            </a:extLst>
          </p:cNvPr>
          <p:cNvSpPr>
            <a:spLocks noGrp="1"/>
          </p:cNvSpPr>
          <p:nvPr>
            <p:ph type="title"/>
          </p:nvPr>
        </p:nvSpPr>
        <p:spPr/>
        <p:txBody>
          <a:bodyPr/>
          <a:lstStyle/>
          <a:p>
            <a:r>
              <a:rPr lang="en-US" sz="2400" dirty="0"/>
              <a:t>Extra complication: the DOM API</a:t>
            </a:r>
            <a:endParaRPr lang="en-NL" sz="2400" dirty="0"/>
          </a:p>
        </p:txBody>
      </p:sp>
      <p:sp>
        <p:nvSpPr>
          <p:cNvPr id="4" name="Slide Number Placeholder 3">
            <a:extLst>
              <a:ext uri="{FF2B5EF4-FFF2-40B4-BE49-F238E27FC236}">
                <a16:creationId xmlns:a16="http://schemas.microsoft.com/office/drawing/2014/main" id="{F0406333-8F45-6503-EF66-4BAF7E0AE1F6}"/>
              </a:ext>
            </a:extLst>
          </p:cNvPr>
          <p:cNvSpPr>
            <a:spLocks noGrp="1"/>
          </p:cNvSpPr>
          <p:nvPr>
            <p:ph type="sldNum" idx="10"/>
          </p:nvPr>
        </p:nvSpPr>
        <p:spPr/>
        <p:txBody>
          <a:bodyPr/>
          <a:lstStyle/>
          <a:p>
            <a:pPr>
              <a:defRPr/>
            </a:pPr>
            <a:fld id="{203D43D3-408D-4D7A-B290-7A4D7FA16B86}" type="slidenum">
              <a:rPr lang="en-GB" altLang="nl-NL" smtClean="0"/>
              <a:pPr>
                <a:defRPr/>
              </a:pPr>
              <a:t>8</a:t>
            </a:fld>
            <a:endParaRPr lang="en-GB" altLang="nl-NL" dirty="0"/>
          </a:p>
        </p:txBody>
      </p:sp>
      <p:sp>
        <p:nvSpPr>
          <p:cNvPr id="6" name="Content Placeholder 5">
            <a:extLst>
              <a:ext uri="{FF2B5EF4-FFF2-40B4-BE49-F238E27FC236}">
                <a16:creationId xmlns:a16="http://schemas.microsoft.com/office/drawing/2014/main" id="{49BC95DD-71C6-0CDC-DE9F-E0E9E7B72160}"/>
              </a:ext>
            </a:extLst>
          </p:cNvPr>
          <p:cNvSpPr>
            <a:spLocks noGrp="1"/>
          </p:cNvSpPr>
          <p:nvPr>
            <p:ph idx="1"/>
          </p:nvPr>
        </p:nvSpPr>
        <p:spPr/>
        <p:txBody>
          <a:bodyPr/>
          <a:lstStyle/>
          <a:p>
            <a:pPr marL="0" indent="0">
              <a:buNone/>
            </a:pPr>
            <a:r>
              <a:rPr lang="en-US" sz="1800" dirty="0">
                <a:solidFill>
                  <a:schemeClr val="tx1"/>
                </a:solidFill>
              </a:rPr>
              <a:t>JavaScript inside a web page can dynamically alter that web page                       using the </a:t>
            </a:r>
            <a:r>
              <a:rPr lang="en-US" sz="1800" dirty="0">
                <a:solidFill>
                  <a:srgbClr val="7030A0"/>
                </a:solidFill>
              </a:rPr>
              <a:t>DOM API </a:t>
            </a:r>
            <a:r>
              <a:rPr lang="en-US" sz="1600" dirty="0">
                <a:solidFill>
                  <a:schemeClr val="tx1"/>
                </a:solidFill>
              </a:rPr>
              <a:t>(or do other interactions with other Web APIs)</a:t>
            </a:r>
          </a:p>
          <a:p>
            <a:pPr marL="0" indent="0">
              <a:buNone/>
            </a:pPr>
            <a:r>
              <a:rPr lang="en-US" sz="1400" b="1" dirty="0">
                <a:solidFill>
                  <a:schemeClr val="bg2">
                    <a:lumMod val="60000"/>
                    <a:lumOff val="40000"/>
                  </a:schemeClr>
                </a:solidFill>
                <a:latin typeface="Arial Narrow" panose="020B0606020202030204" pitchFamily="34" charset="0"/>
              </a:rPr>
              <a:t>    </a:t>
            </a:r>
            <a:r>
              <a:rPr lang="en-US" sz="1400" b="1" dirty="0">
                <a:solidFill>
                  <a:schemeClr val="accent3">
                    <a:lumMod val="50000"/>
                  </a:schemeClr>
                </a:solidFill>
                <a:latin typeface="Arial Narrow" panose="020B0606020202030204" pitchFamily="34" charset="0"/>
              </a:rPr>
              <a:t>&lt;html&gt;   &lt;body&gt;</a:t>
            </a:r>
          </a:p>
          <a:p>
            <a:pPr marL="0" indent="0">
              <a:buNone/>
            </a:pPr>
            <a:r>
              <a:rPr lang="en-US" sz="1400" b="1" dirty="0">
                <a:latin typeface="Arial Narrow" panose="020B0606020202030204" pitchFamily="34" charset="0"/>
              </a:rPr>
              <a:t>      &lt;h1 </a:t>
            </a:r>
            <a:r>
              <a:rPr lang="en-US" sz="1400" b="1" dirty="0">
                <a:solidFill>
                  <a:srgbClr val="339933"/>
                </a:solidFill>
                <a:latin typeface="Arial Narrow" panose="020B0606020202030204" pitchFamily="34" charset="0"/>
              </a:rPr>
              <a:t>id=title</a:t>
            </a:r>
            <a:r>
              <a:rPr lang="en-US" sz="1400" b="1" dirty="0">
                <a:latin typeface="Arial Narrow" panose="020B0606020202030204" pitchFamily="34" charset="0"/>
              </a:rPr>
              <a:t>&gt; </a:t>
            </a:r>
            <a:r>
              <a:rPr lang="en-US" sz="1400" b="1" dirty="0">
                <a:solidFill>
                  <a:schemeClr val="accent2"/>
                </a:solidFill>
                <a:latin typeface="Arial Narrow" panose="020B0606020202030204" pitchFamily="34" charset="0"/>
              </a:rPr>
              <a:t>${name}</a:t>
            </a:r>
            <a:r>
              <a:rPr lang="en-US" sz="1400" b="1" dirty="0">
                <a:solidFill>
                  <a:schemeClr val="tx1"/>
                </a:solidFill>
                <a:latin typeface="Arial Narrow" panose="020B0606020202030204" pitchFamily="34" charset="0"/>
              </a:rPr>
              <a:t>&amp;</a:t>
            </a:r>
            <a:r>
              <a:rPr lang="en-US" sz="1400" b="1" dirty="0" err="1">
                <a:solidFill>
                  <a:schemeClr val="tx1"/>
                </a:solidFill>
                <a:latin typeface="Arial Narrow" panose="020B0606020202030204" pitchFamily="34" charset="0"/>
              </a:rPr>
              <a:t>apos;s</a:t>
            </a:r>
            <a:r>
              <a:rPr lang="en-US" sz="1400" b="1" dirty="0">
                <a:solidFill>
                  <a:schemeClr val="tx1"/>
                </a:solidFill>
                <a:latin typeface="Arial Narrow" panose="020B0606020202030204" pitchFamily="34" charset="0"/>
              </a:rPr>
              <a:t> Blog  &lt;/</a:t>
            </a:r>
            <a:r>
              <a:rPr lang="en-US" sz="1400" b="1" dirty="0">
                <a:latin typeface="Arial Narrow" panose="020B0606020202030204" pitchFamily="34" charset="0"/>
              </a:rPr>
              <a:t>h1&gt; </a:t>
            </a:r>
          </a:p>
          <a:p>
            <a:pPr marL="0" indent="0">
              <a:buNone/>
            </a:pPr>
            <a:r>
              <a:rPr lang="en-US" sz="1400" b="1" dirty="0">
                <a:latin typeface="Arial Narrow" panose="020B0606020202030204" pitchFamily="34" charset="0"/>
              </a:rPr>
              <a:t>       </a:t>
            </a:r>
            <a:r>
              <a:rPr lang="en-US" sz="1400" b="1" dirty="0">
                <a:solidFill>
                  <a:schemeClr val="bg2">
                    <a:lumMod val="60000"/>
                    <a:lumOff val="40000"/>
                  </a:schemeClr>
                </a:solidFill>
                <a:latin typeface="Arial Narrow" panose="020B0606020202030204" pitchFamily="34" charset="0"/>
              </a:rPr>
              <a:t>...</a:t>
            </a:r>
          </a:p>
          <a:p>
            <a:pPr marL="0" indent="0">
              <a:buNone/>
            </a:pPr>
            <a:r>
              <a:rPr lang="en-US" sz="1400" b="1" dirty="0">
                <a:solidFill>
                  <a:schemeClr val="tx1"/>
                </a:solidFill>
                <a:latin typeface="Arial Narrow" panose="020B0606020202030204" pitchFamily="34" charset="0"/>
              </a:rPr>
              <a:t>     </a:t>
            </a:r>
            <a:r>
              <a:rPr lang="en-GB" altLang="nl-NL" sz="1400" b="1" dirty="0">
                <a:solidFill>
                  <a:schemeClr val="tx1"/>
                </a:solidFill>
                <a:latin typeface="Arial Narrow" panose="020B0606020202030204" pitchFamily="34" charset="0"/>
              </a:rPr>
              <a:t>&lt;script&gt; </a:t>
            </a:r>
            <a:r>
              <a:rPr lang="en-GB" sz="1400" b="1" dirty="0">
                <a:latin typeface="Arial Narrow" panose="020B0606020202030204" pitchFamily="34" charset="0"/>
              </a:rPr>
              <a:t>let </a:t>
            </a:r>
            <a:r>
              <a:rPr lang="en-GB" sz="1400" b="1" dirty="0" err="1">
                <a:latin typeface="Arial Narrow" panose="020B0606020202030204" pitchFamily="34" charset="0"/>
              </a:rPr>
              <a:t>newName</a:t>
            </a:r>
            <a:r>
              <a:rPr lang="en-GB" sz="1400" b="1" dirty="0">
                <a:latin typeface="Arial Narrow" panose="020B0606020202030204" pitchFamily="34" charset="0"/>
              </a:rPr>
              <a:t> = </a:t>
            </a:r>
            <a:r>
              <a:rPr lang="en-GB" sz="1400" b="1" dirty="0" err="1">
                <a:latin typeface="Arial Narrow" panose="020B0606020202030204" pitchFamily="34" charset="0"/>
              </a:rPr>
              <a:t>getSomeData</a:t>
            </a:r>
            <a:r>
              <a:rPr lang="en-GB" sz="1400" b="1" dirty="0">
                <a:latin typeface="Arial Narrow" panose="020B0606020202030204" pitchFamily="34" charset="0"/>
              </a:rPr>
              <a:t>(); </a:t>
            </a:r>
          </a:p>
          <a:p>
            <a:pPr marL="0" indent="0">
              <a:buNone/>
            </a:pPr>
            <a:r>
              <a:rPr lang="en-GB" altLang="nl-NL" sz="1400" b="1" dirty="0">
                <a:solidFill>
                  <a:schemeClr val="tx1"/>
                </a:solidFill>
                <a:latin typeface="Arial Narrow" panose="020B0606020202030204" pitchFamily="34" charset="0"/>
              </a:rPr>
              <a:t>                    </a:t>
            </a:r>
            <a:r>
              <a:rPr lang="en-GB" altLang="nl-NL" sz="1400" b="1" dirty="0" err="1">
                <a:solidFill>
                  <a:srgbClr val="7030A0"/>
                </a:solidFill>
                <a:latin typeface="Arial Narrow" panose="020B0606020202030204" pitchFamily="34" charset="0"/>
              </a:rPr>
              <a:t>document.getElementById</a:t>
            </a:r>
            <a:r>
              <a:rPr lang="en-GB" altLang="nl-NL" sz="1400" b="1" dirty="0">
                <a:solidFill>
                  <a:schemeClr val="tx1"/>
                </a:solidFill>
                <a:latin typeface="Arial Narrow" panose="020B0606020202030204" pitchFamily="34" charset="0"/>
              </a:rPr>
              <a:t>("</a:t>
            </a:r>
            <a:r>
              <a:rPr lang="en-GB" altLang="nl-NL" sz="1400" b="1" dirty="0">
                <a:solidFill>
                  <a:srgbClr val="339933"/>
                </a:solidFill>
                <a:latin typeface="Arial Narrow" panose="020B0606020202030204" pitchFamily="34" charset="0"/>
              </a:rPr>
              <a:t>title</a:t>
            </a:r>
            <a:r>
              <a:rPr lang="en-GB" altLang="nl-NL" sz="1400" b="1" dirty="0">
                <a:solidFill>
                  <a:schemeClr val="tx1"/>
                </a:solidFill>
                <a:latin typeface="Arial Narrow" panose="020B0606020202030204" pitchFamily="34" charset="0"/>
              </a:rPr>
              <a:t>")</a:t>
            </a:r>
            <a:r>
              <a:rPr lang="en-GB" altLang="nl-NL" sz="1400" b="1" dirty="0">
                <a:solidFill>
                  <a:srgbClr val="7030A0"/>
                </a:solidFill>
                <a:latin typeface="Arial Narrow" panose="020B0606020202030204" pitchFamily="34" charset="0"/>
              </a:rPr>
              <a:t> .</a:t>
            </a:r>
            <a:r>
              <a:rPr lang="en-GB" altLang="nl-NL" sz="1400" b="1" dirty="0" err="1">
                <a:solidFill>
                  <a:srgbClr val="7030A0"/>
                </a:solidFill>
                <a:latin typeface="Arial Narrow" panose="020B0606020202030204" pitchFamily="34" charset="0"/>
              </a:rPr>
              <a:t>innerHTML</a:t>
            </a:r>
            <a:r>
              <a:rPr lang="en-GB" altLang="nl-NL" sz="1400" b="1" dirty="0">
                <a:solidFill>
                  <a:srgbClr val="7030A0"/>
                </a:solidFill>
                <a:latin typeface="Arial Narrow" panose="020B0606020202030204" pitchFamily="34" charset="0"/>
              </a:rPr>
              <a:t>  </a:t>
            </a:r>
            <a:r>
              <a:rPr lang="en-GB" altLang="nl-NL" sz="1400" b="1" dirty="0">
                <a:solidFill>
                  <a:schemeClr val="tx1"/>
                </a:solidFill>
                <a:latin typeface="Arial Narrow" panose="020B0606020202030204" pitchFamily="34" charset="0"/>
              </a:rPr>
              <a:t>=  </a:t>
            </a:r>
            <a:r>
              <a:rPr lang="en-US" sz="1400" b="1" dirty="0" err="1">
                <a:latin typeface="Arial Narrow" panose="020B0606020202030204" pitchFamily="34" charset="0"/>
              </a:rPr>
              <a:t>newName</a:t>
            </a:r>
            <a:r>
              <a:rPr lang="en-US" sz="1400" b="1" dirty="0">
                <a:latin typeface="Arial Narrow" panose="020B0606020202030204" pitchFamily="34" charset="0"/>
              </a:rPr>
              <a:t> + "</a:t>
            </a:r>
            <a:r>
              <a:rPr lang="en-US" sz="1400" b="1" dirty="0">
                <a:solidFill>
                  <a:schemeClr val="tx1"/>
                </a:solidFill>
                <a:latin typeface="Arial Narrow" panose="020B0606020202030204" pitchFamily="34" charset="0"/>
              </a:rPr>
              <a:t>&amp;</a:t>
            </a:r>
            <a:r>
              <a:rPr lang="en-US" sz="1400" b="1" dirty="0" err="1">
                <a:solidFill>
                  <a:schemeClr val="tx1"/>
                </a:solidFill>
                <a:latin typeface="Arial Narrow" panose="020B0606020202030204" pitchFamily="34" charset="0"/>
              </a:rPr>
              <a:t>apos;s</a:t>
            </a:r>
            <a:r>
              <a:rPr lang="en-US" sz="1400" b="1" dirty="0">
                <a:solidFill>
                  <a:schemeClr val="tx1"/>
                </a:solidFill>
                <a:latin typeface="Arial Narrow" panose="020B0606020202030204" pitchFamily="34" charset="0"/>
              </a:rPr>
              <a:t> Blog!";</a:t>
            </a:r>
            <a:endParaRPr lang="en-US" sz="1400" b="1" dirty="0">
              <a:latin typeface="Arial Narrow" panose="020B0606020202030204" pitchFamily="34" charset="0"/>
            </a:endParaRPr>
          </a:p>
          <a:p>
            <a:pPr marL="0" indent="0">
              <a:buNone/>
            </a:pPr>
            <a:r>
              <a:rPr lang="en-US" sz="1400" b="1" dirty="0">
                <a:latin typeface="Arial Narrow" panose="020B0606020202030204" pitchFamily="34" charset="0"/>
              </a:rPr>
              <a:t>     &lt;script&gt; </a:t>
            </a:r>
          </a:p>
          <a:p>
            <a:pPr marL="0" indent="0">
              <a:buNone/>
            </a:pPr>
            <a:r>
              <a:rPr lang="en-US" sz="1400" b="1" dirty="0">
                <a:solidFill>
                  <a:schemeClr val="accent3">
                    <a:lumMod val="50000"/>
                  </a:schemeClr>
                </a:solidFill>
                <a:latin typeface="Arial Narrow" panose="020B0606020202030204" pitchFamily="34" charset="0"/>
              </a:rPr>
              <a:t>  &lt;/body&gt;   &lt;/html&gt;</a:t>
            </a:r>
          </a:p>
          <a:p>
            <a:pPr marL="0" indent="0">
              <a:buNone/>
            </a:pPr>
            <a:endParaRPr lang="en-US" sz="1400" b="1" dirty="0">
              <a:solidFill>
                <a:srgbClr val="FF0000"/>
              </a:solidFill>
              <a:latin typeface="Arial Narrow" panose="020B0606020202030204" pitchFamily="34" charset="0"/>
            </a:endParaRPr>
          </a:p>
          <a:p>
            <a:pPr marL="0" indent="0">
              <a:buNone/>
            </a:pPr>
            <a:r>
              <a:rPr lang="en-US" sz="1600" i="1" dirty="0">
                <a:solidFill>
                  <a:schemeClr val="tx1"/>
                </a:solidFill>
              </a:rPr>
              <a:t>Spot the XSS!</a:t>
            </a:r>
          </a:p>
          <a:p>
            <a:pPr marL="0" indent="0">
              <a:buNone/>
            </a:pPr>
            <a:r>
              <a:rPr lang="en-GB" altLang="en-US" sz="1600" dirty="0"/>
              <a:t>       A malicious</a:t>
            </a:r>
            <a:r>
              <a:rPr lang="en-US" sz="1600" b="1" dirty="0">
                <a:latin typeface="Arial Narrow" panose="020B0606020202030204" pitchFamily="34" charset="0"/>
              </a:rPr>
              <a:t>  </a:t>
            </a:r>
            <a:r>
              <a:rPr lang="en-US" sz="1600" b="1" dirty="0" err="1">
                <a:latin typeface="Arial Narrow" panose="020B0606020202030204" pitchFamily="34" charset="0"/>
              </a:rPr>
              <a:t>newName</a:t>
            </a:r>
            <a:r>
              <a:rPr lang="en-US" sz="1600" b="1" dirty="0">
                <a:latin typeface="Arial Narrow" panose="020B0606020202030204" pitchFamily="34" charset="0"/>
              </a:rPr>
              <a:t>  </a:t>
            </a:r>
            <a:r>
              <a:rPr lang="en-GB" altLang="en-US" sz="1600" dirty="0"/>
              <a:t>could be</a:t>
            </a:r>
            <a:r>
              <a:rPr lang="en-US" sz="1600" b="1" dirty="0">
                <a:latin typeface="Arial Narrow" panose="020B0606020202030204" pitchFamily="34" charset="0"/>
              </a:rPr>
              <a:t>  </a:t>
            </a:r>
            <a:r>
              <a:rPr lang="en-US" sz="1600" b="1" dirty="0">
                <a:solidFill>
                  <a:srgbClr val="FF0000"/>
                </a:solidFill>
                <a:latin typeface="Arial Narrow" panose="020B0606020202030204" pitchFamily="34" charset="0"/>
              </a:rPr>
              <a:t> Eve&lt;/h1&gt;&lt;script </a:t>
            </a:r>
            <a:r>
              <a:rPr lang="en-US" sz="1600" b="1" dirty="0" err="1">
                <a:solidFill>
                  <a:srgbClr val="FF0000"/>
                </a:solidFill>
                <a:latin typeface="Arial Narrow" panose="020B0606020202030204" pitchFamily="34" charset="0"/>
              </a:rPr>
              <a:t>someAttackScript</a:t>
            </a:r>
            <a:r>
              <a:rPr lang="en-US" sz="1600" b="1" dirty="0">
                <a:solidFill>
                  <a:srgbClr val="FF0000"/>
                </a:solidFill>
                <a:latin typeface="Arial Narrow" panose="020B0606020202030204" pitchFamily="34" charset="0"/>
              </a:rPr>
              <a:t>();&lt;/script&gt; //</a:t>
            </a:r>
            <a:endParaRPr lang="en-US" sz="1600" i="1" dirty="0">
              <a:solidFill>
                <a:schemeClr val="tx1"/>
              </a:solidFill>
            </a:endParaRPr>
          </a:p>
          <a:p>
            <a:pPr marL="0" indent="0">
              <a:buNone/>
            </a:pPr>
            <a:r>
              <a:rPr lang="en-US" sz="1600" dirty="0">
                <a:solidFill>
                  <a:schemeClr val="tx1"/>
                </a:solidFill>
              </a:rPr>
              <a:t>If </a:t>
            </a:r>
            <a:r>
              <a:rPr lang="en-US" sz="1600" b="1" dirty="0" err="1">
                <a:solidFill>
                  <a:schemeClr val="tx1"/>
                </a:solidFill>
                <a:latin typeface="Arial Narrow" panose="020B0606020202030204" pitchFamily="34" charset="0"/>
              </a:rPr>
              <a:t>newName</a:t>
            </a:r>
            <a:r>
              <a:rPr lang="en-US" sz="1600" dirty="0">
                <a:solidFill>
                  <a:schemeClr val="tx1"/>
                </a:solidFill>
              </a:rPr>
              <a:t> is untrusted user input, it needs to be </a:t>
            </a:r>
            <a:r>
              <a:rPr lang="en-US" sz="1600" dirty="0">
                <a:solidFill>
                  <a:schemeClr val="accent2"/>
                </a:solidFill>
              </a:rPr>
              <a:t>encoded</a:t>
            </a:r>
            <a:r>
              <a:rPr lang="en-US" sz="1600" dirty="0">
                <a:solidFill>
                  <a:schemeClr val="tx1"/>
                </a:solidFill>
              </a:rPr>
              <a:t>, by the JS code: </a:t>
            </a:r>
          </a:p>
          <a:p>
            <a:pPr marL="0" indent="0">
              <a:buNone/>
            </a:pPr>
            <a:r>
              <a:rPr lang="en-GB" altLang="nl-NL" sz="1400" b="1" dirty="0">
                <a:solidFill>
                  <a:schemeClr val="tx1"/>
                </a:solidFill>
                <a:latin typeface="Arial Narrow" panose="020B0606020202030204" pitchFamily="34" charset="0"/>
              </a:rPr>
              <a:t>                    </a:t>
            </a:r>
            <a:r>
              <a:rPr lang="en-GB" altLang="nl-NL" sz="1400" b="1" dirty="0" err="1">
                <a:solidFill>
                  <a:srgbClr val="7030A0"/>
                </a:solidFill>
                <a:latin typeface="Arial Narrow" panose="020B0606020202030204" pitchFamily="34" charset="0"/>
              </a:rPr>
              <a:t>document.getElementById</a:t>
            </a:r>
            <a:r>
              <a:rPr lang="en-GB" altLang="nl-NL" sz="1400" b="1" dirty="0">
                <a:solidFill>
                  <a:schemeClr val="tx1"/>
                </a:solidFill>
                <a:latin typeface="Arial Narrow" panose="020B0606020202030204" pitchFamily="34" charset="0"/>
              </a:rPr>
              <a:t>("</a:t>
            </a:r>
            <a:r>
              <a:rPr lang="en-GB" altLang="nl-NL" sz="1400" b="1" dirty="0">
                <a:solidFill>
                  <a:srgbClr val="339933"/>
                </a:solidFill>
                <a:latin typeface="Arial Narrow" panose="020B0606020202030204" pitchFamily="34" charset="0"/>
              </a:rPr>
              <a:t>title</a:t>
            </a:r>
            <a:r>
              <a:rPr lang="en-GB" altLang="nl-NL" sz="1400" b="1" dirty="0">
                <a:solidFill>
                  <a:schemeClr val="tx1"/>
                </a:solidFill>
                <a:latin typeface="Arial Narrow" panose="020B0606020202030204" pitchFamily="34" charset="0"/>
              </a:rPr>
              <a:t>").</a:t>
            </a:r>
            <a:r>
              <a:rPr lang="en-GB" altLang="nl-NL" sz="1400" b="1" dirty="0" err="1">
                <a:solidFill>
                  <a:srgbClr val="7030A0"/>
                </a:solidFill>
                <a:latin typeface="Arial Narrow" panose="020B0606020202030204" pitchFamily="34" charset="0"/>
              </a:rPr>
              <a:t>innerHTML</a:t>
            </a:r>
            <a:r>
              <a:rPr lang="en-GB" altLang="nl-NL" sz="1400" b="1" dirty="0">
                <a:solidFill>
                  <a:schemeClr val="tx1"/>
                </a:solidFill>
                <a:latin typeface="Arial Narrow" panose="020B0606020202030204" pitchFamily="34" charset="0"/>
              </a:rPr>
              <a:t>  =  </a:t>
            </a:r>
            <a:r>
              <a:rPr lang="en-GB" sz="1400" b="1" dirty="0" err="1">
                <a:solidFill>
                  <a:schemeClr val="accent2"/>
                </a:solidFill>
                <a:latin typeface="Arial Narrow" panose="020B0606020202030204" pitchFamily="34" charset="0"/>
              </a:rPr>
              <a:t>htmlEscape</a:t>
            </a:r>
            <a:r>
              <a:rPr lang="en-US" sz="1400" b="1" dirty="0">
                <a:latin typeface="Arial Narrow" panose="020B0606020202030204" pitchFamily="34" charset="0"/>
              </a:rPr>
              <a:t>(</a:t>
            </a:r>
            <a:r>
              <a:rPr lang="en-US" sz="1400" b="1" dirty="0" err="1">
                <a:latin typeface="Arial Narrow" panose="020B0606020202030204" pitchFamily="34" charset="0"/>
              </a:rPr>
              <a:t>newName</a:t>
            </a:r>
            <a:r>
              <a:rPr lang="en-US" sz="1400" b="1" dirty="0">
                <a:latin typeface="Arial Narrow" panose="020B0606020202030204" pitchFamily="34" charset="0"/>
              </a:rPr>
              <a:t>) + "</a:t>
            </a:r>
            <a:r>
              <a:rPr lang="en-US" sz="1400" b="1" dirty="0">
                <a:solidFill>
                  <a:schemeClr val="tx1"/>
                </a:solidFill>
                <a:latin typeface="Arial Narrow" panose="020B0606020202030204" pitchFamily="34" charset="0"/>
              </a:rPr>
              <a:t>&amp;</a:t>
            </a:r>
            <a:r>
              <a:rPr lang="en-US" sz="1400" b="1" dirty="0" err="1">
                <a:solidFill>
                  <a:schemeClr val="tx1"/>
                </a:solidFill>
                <a:latin typeface="Arial Narrow" panose="020B0606020202030204" pitchFamily="34" charset="0"/>
              </a:rPr>
              <a:t>apos;s</a:t>
            </a:r>
            <a:r>
              <a:rPr lang="en-US" sz="1400" b="1" dirty="0">
                <a:solidFill>
                  <a:schemeClr val="tx1"/>
                </a:solidFill>
                <a:latin typeface="Arial Narrow" panose="020B0606020202030204" pitchFamily="34" charset="0"/>
              </a:rPr>
              <a:t> Blog!"</a:t>
            </a:r>
            <a:endParaRPr lang="en-US" sz="1400" b="1" dirty="0">
              <a:solidFill>
                <a:srgbClr val="FF0000"/>
              </a:solidFill>
              <a:latin typeface="Arial Narrow" panose="020B0606020202030204" pitchFamily="34" charset="0"/>
            </a:endParaRPr>
          </a:p>
        </p:txBody>
      </p:sp>
      <p:sp>
        <p:nvSpPr>
          <p:cNvPr id="3" name="TextBox 2">
            <a:extLst>
              <a:ext uri="{FF2B5EF4-FFF2-40B4-BE49-F238E27FC236}">
                <a16:creationId xmlns:a16="http://schemas.microsoft.com/office/drawing/2014/main" id="{946199BB-3095-E9BA-C72A-2A398925EF79}"/>
              </a:ext>
            </a:extLst>
          </p:cNvPr>
          <p:cNvSpPr txBox="1"/>
          <p:nvPr/>
        </p:nvSpPr>
        <p:spPr>
          <a:xfrm>
            <a:off x="5318232" y="2060848"/>
            <a:ext cx="3260444" cy="584775"/>
          </a:xfrm>
          <a:prstGeom prst="rect">
            <a:avLst/>
          </a:prstGeom>
          <a:noFill/>
          <a:ln w="12700">
            <a:solidFill>
              <a:schemeClr val="tx1"/>
            </a:solidFill>
          </a:ln>
        </p:spPr>
        <p:txBody>
          <a:bodyPr wrap="none" rtlCol="0">
            <a:spAutoFit/>
          </a:bodyPr>
          <a:lstStyle/>
          <a:p>
            <a:r>
              <a:rPr lang="en-US" sz="1600" dirty="0">
                <a:solidFill>
                  <a:srgbClr val="7030A0"/>
                </a:solidFill>
                <a:latin typeface="Arial Rounded MT Bold" panose="020F0704030504030204" pitchFamily="34" charset="0"/>
              </a:rPr>
              <a:t>DOM API methods &amp; fields</a:t>
            </a:r>
          </a:p>
          <a:p>
            <a:r>
              <a:rPr lang="en-US" sz="1600" dirty="0">
                <a:solidFill>
                  <a:srgbClr val="7030A0"/>
                </a:solidFill>
                <a:latin typeface="Arial Rounded MT Bold" panose="020F0704030504030204" pitchFamily="34" charset="0"/>
              </a:rPr>
              <a:t>to inspect &amp; alter the web page</a:t>
            </a:r>
            <a:endParaRPr lang="en-GB" sz="1600" dirty="0">
              <a:solidFill>
                <a:srgbClr val="7030A0"/>
              </a:solidFill>
              <a:latin typeface="Arial Rounded MT Bold" panose="020F0704030504030204" pitchFamily="34" charset="0"/>
            </a:endParaRPr>
          </a:p>
        </p:txBody>
      </p:sp>
      <p:cxnSp>
        <p:nvCxnSpPr>
          <p:cNvPr id="13" name="Straight Arrow Connector 12">
            <a:extLst>
              <a:ext uri="{FF2B5EF4-FFF2-40B4-BE49-F238E27FC236}">
                <a16:creationId xmlns:a16="http://schemas.microsoft.com/office/drawing/2014/main" id="{CA74FFED-F7B0-045D-F0AC-4B3C649D3F8D}"/>
              </a:ext>
            </a:extLst>
          </p:cNvPr>
          <p:cNvCxnSpPr>
            <a:cxnSpLocks/>
          </p:cNvCxnSpPr>
          <p:nvPr/>
        </p:nvCxnSpPr>
        <p:spPr bwMode="auto">
          <a:xfrm flipH="1">
            <a:off x="4566444" y="2645623"/>
            <a:ext cx="1068110" cy="470422"/>
          </a:xfrm>
          <a:prstGeom prst="straightConnector1">
            <a:avLst/>
          </a:prstGeom>
          <a:solidFill>
            <a:srgbClr val="00B8FF"/>
          </a:solidFill>
          <a:ln w="12700" cap="flat" cmpd="sng" algn="ctr">
            <a:solidFill>
              <a:srgbClr val="7030A0"/>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15A766B3-C1E5-42A7-5124-ADAF7BA5B6BB}"/>
              </a:ext>
            </a:extLst>
          </p:cNvPr>
          <p:cNvCxnSpPr>
            <a:cxnSpLocks/>
          </p:cNvCxnSpPr>
          <p:nvPr/>
        </p:nvCxnSpPr>
        <p:spPr bwMode="auto">
          <a:xfrm flipH="1">
            <a:off x="3347864" y="2531270"/>
            <a:ext cx="1970368" cy="609698"/>
          </a:xfrm>
          <a:prstGeom prst="straightConnector1">
            <a:avLst/>
          </a:prstGeom>
          <a:solidFill>
            <a:srgbClr val="00B8FF"/>
          </a:solidFill>
          <a:ln w="12700" cap="flat" cmpd="sng" algn="ctr">
            <a:solidFill>
              <a:srgbClr val="7030A0"/>
            </a:solidFill>
            <a:prstDash val="solid"/>
            <a:round/>
            <a:headEnd type="none" w="med" len="med"/>
            <a:tailEnd type="triangle"/>
          </a:ln>
          <a:effectLst/>
        </p:spPr>
      </p:cxnSp>
    </p:spTree>
    <p:extLst>
      <p:ext uri="{BB962C8B-B14F-4D97-AF65-F5344CB8AC3E}">
        <p14:creationId xmlns:p14="http://schemas.microsoft.com/office/powerpoint/2010/main" val="77589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Grp="1" noChangeArrowheads="1"/>
          </p:cNvSpPr>
          <p:nvPr>
            <p:ph type="title"/>
          </p:nvPr>
        </p:nvSpPr>
        <p:spPr/>
        <p:txBody>
          <a:bodyPr>
            <a:normAutofit/>
          </a:bodyPr>
          <a:lstStyle/>
          <a:p>
            <a:pPr eaLnBrk="1" hangingPunct="1">
              <a:lnSpc>
                <a:spcPct val="100000"/>
              </a:lnSpc>
              <a:tabLst>
                <a:tab pos="0" algn="l"/>
                <a:tab pos="457153" algn="l"/>
                <a:tab pos="914305" algn="l"/>
                <a:tab pos="1371458" algn="l"/>
                <a:tab pos="1828610" algn="l"/>
                <a:tab pos="2285763" algn="l"/>
                <a:tab pos="2742915" algn="l"/>
                <a:tab pos="3200068" algn="l"/>
                <a:tab pos="3657220" algn="l"/>
                <a:tab pos="4114373" algn="l"/>
                <a:tab pos="4571526" algn="l"/>
                <a:tab pos="5028678" algn="l"/>
                <a:tab pos="5485831" algn="l"/>
                <a:tab pos="5942984" algn="l"/>
                <a:tab pos="6400137" algn="l"/>
                <a:tab pos="6857289" algn="l"/>
                <a:tab pos="7314442" algn="l"/>
                <a:tab pos="7771595" algn="l"/>
                <a:tab pos="8228747" algn="l"/>
                <a:tab pos="8685900" algn="l"/>
                <a:tab pos="9143052" algn="l"/>
              </a:tabLst>
            </a:pPr>
            <a:r>
              <a:rPr lang="en-GB" sz="2400" dirty="0"/>
              <a:t>DOM-based XSS attacks</a:t>
            </a:r>
          </a:p>
        </p:txBody>
      </p:sp>
      <p:sp>
        <p:nvSpPr>
          <p:cNvPr id="2" name="Content Placeholder 1">
            <a:extLst>
              <a:ext uri="{FF2B5EF4-FFF2-40B4-BE49-F238E27FC236}">
                <a16:creationId xmlns:a16="http://schemas.microsoft.com/office/drawing/2014/main" id="{D06D3754-F7FE-BCF4-D825-EDCFA91998DF}"/>
              </a:ext>
            </a:extLst>
          </p:cNvPr>
          <p:cNvSpPr>
            <a:spLocks noGrp="1"/>
          </p:cNvSpPr>
          <p:nvPr>
            <p:ph idx="1"/>
          </p:nvPr>
        </p:nvSpPr>
        <p:spPr/>
        <p:txBody>
          <a:bodyPr/>
          <a:lstStyle/>
          <a:p>
            <a:pPr marL="0" indent="0">
              <a:buNone/>
            </a:pPr>
            <a:r>
              <a:rPr lang="en-US" sz="1800" dirty="0"/>
              <a:t>JavaScript code in a webpage is fed some malicious input </a:t>
            </a:r>
            <a:r>
              <a:rPr lang="en-US" sz="1800" dirty="0">
                <a:solidFill>
                  <a:schemeClr val="accent2"/>
                </a:solidFill>
              </a:rPr>
              <a:t>(client-side!) </a:t>
            </a:r>
            <a:r>
              <a:rPr lang="en-US" sz="1800" dirty="0"/>
              <a:t>and uses that input to change the webpage </a:t>
            </a:r>
            <a:r>
              <a:rPr lang="en-US" sz="1800" dirty="0">
                <a:solidFill>
                  <a:schemeClr val="accent2"/>
                </a:solidFill>
              </a:rPr>
              <a:t>(client-side!)</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r>
              <a:rPr lang="en-US" sz="2400" dirty="0"/>
              <a:t> </a:t>
            </a:r>
          </a:p>
          <a:p>
            <a:pPr marL="0" indent="0">
              <a:buNone/>
            </a:pPr>
            <a:r>
              <a:rPr lang="en-US" sz="1800" dirty="0">
                <a:solidFill>
                  <a:srgbClr val="FF0000"/>
                </a:solidFill>
              </a:rPr>
              <a:t>Malicious input</a:t>
            </a:r>
            <a:r>
              <a:rPr lang="en-US" sz="1800" dirty="0"/>
              <a:t> can enter as 1) </a:t>
            </a:r>
            <a:r>
              <a:rPr lang="en-US" sz="1800" dirty="0">
                <a:solidFill>
                  <a:srgbClr val="FF0000"/>
                </a:solidFill>
              </a:rPr>
              <a:t>local user input</a:t>
            </a:r>
            <a:r>
              <a:rPr lang="en-US" sz="1800" dirty="0"/>
              <a:t>, 2) </a:t>
            </a:r>
            <a:r>
              <a:rPr lang="en-US" sz="1800" dirty="0">
                <a:solidFill>
                  <a:srgbClr val="FF0000"/>
                </a:solidFill>
              </a:rPr>
              <a:t>URL parameters</a:t>
            </a:r>
            <a:r>
              <a:rPr lang="en-US" sz="1800" dirty="0"/>
              <a:t>, 3) </a:t>
            </a:r>
            <a:r>
              <a:rPr lang="en-US" sz="1800" dirty="0">
                <a:solidFill>
                  <a:schemeClr val="tx1"/>
                </a:solidFill>
              </a:rPr>
              <a:t>from the </a:t>
            </a:r>
            <a:r>
              <a:rPr lang="en-US" sz="1800" dirty="0">
                <a:solidFill>
                  <a:srgbClr val="FF0000"/>
                </a:solidFill>
              </a:rPr>
              <a:t>web server</a:t>
            </a:r>
            <a:r>
              <a:rPr lang="en-US" sz="1800" dirty="0"/>
              <a:t>, 4) from </a:t>
            </a:r>
            <a:r>
              <a:rPr lang="en-US" sz="1800" dirty="0">
                <a:solidFill>
                  <a:srgbClr val="FF0000"/>
                </a:solidFill>
              </a:rPr>
              <a:t>another web server</a:t>
            </a:r>
            <a:r>
              <a:rPr lang="en-US" sz="1800" dirty="0"/>
              <a:t>,...</a:t>
            </a:r>
          </a:p>
          <a:p>
            <a:pPr marL="0" indent="0">
              <a:buNone/>
            </a:pPr>
            <a:r>
              <a:rPr lang="en-US" sz="1800" dirty="0"/>
              <a:t>Server cannot validate or encode such inputs! (Except in case 3?)           It has to be done by JS code inside the web page.</a:t>
            </a:r>
          </a:p>
          <a:p>
            <a:pPr marL="0" indent="0">
              <a:buNone/>
            </a:pPr>
            <a:endParaRPr lang="en-US" sz="1800" dirty="0"/>
          </a:p>
          <a:p>
            <a:pPr marL="0" indent="0">
              <a:buNone/>
            </a:pPr>
            <a:r>
              <a:rPr lang="en-US" sz="1800" dirty="0"/>
              <a:t> </a:t>
            </a:r>
            <a:endParaRPr lang="en-GB" sz="1800" dirty="0"/>
          </a:p>
        </p:txBody>
      </p:sp>
      <p:sp>
        <p:nvSpPr>
          <p:cNvPr id="41988" name="Slide Number Placeholder 3"/>
          <p:cNvSpPr>
            <a:spLocks noGrp="1"/>
          </p:cNvSpPr>
          <p:nvPr>
            <p:ph type="sldNum" idx="4294967295"/>
          </p:nvPr>
        </p:nvSpPr>
        <p:spPr bwMode="auto">
          <a:xfrm>
            <a:off x="6102351" y="6237312"/>
            <a:ext cx="2344737" cy="5175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92125" rtl="0" eaLnBrk="1" fontAlgn="base" hangingPunct="0">
              <a:lnSpc>
                <a:spcPct val="116000"/>
              </a:lnSpc>
              <a:spcBef>
                <a:spcPct val="0"/>
              </a:spcBef>
              <a:spcAft>
                <a:spcPct val="0"/>
              </a:spcAft>
              <a:buClr>
                <a:srgbClr val="000000"/>
              </a:buClr>
              <a:buSzPct val="100000"/>
              <a:buFont typeface="Times New Roman" panose="02020603050405020304" pitchFamily="18" charset="0"/>
              <a:buNone/>
              <a:defRPr sz="1400" kern="1200">
                <a:solidFill>
                  <a:srgbClr val="000000"/>
                </a:solidFill>
                <a:latin typeface="Arial" panose="020B0604020202020204" pitchFamily="34" charset="0"/>
                <a:ea typeface="DejaVu Sans"/>
                <a:cs typeface="DejaVu Sans"/>
              </a:defRPr>
            </a:lvl1pPr>
            <a:lvl2pPr marL="742950" indent="-285750" algn="l" defTabSz="492125" rtl="0" eaLnBrk="0" fontAlgn="base" hangingPunct="0">
              <a:spcBef>
                <a:spcPct val="0"/>
              </a:spcBef>
              <a:spcAft>
                <a:spcPct val="0"/>
              </a:spcAft>
              <a:defRPr kern="1200">
                <a:solidFill>
                  <a:schemeClr val="bg1"/>
                </a:solidFill>
                <a:latin typeface="Comic Sans MS" panose="030F0702030302020204" pitchFamily="66" charset="0"/>
                <a:ea typeface="DejaVu Sans"/>
                <a:cs typeface="DejaVu Sans"/>
              </a:defRPr>
            </a:lvl2pPr>
            <a:lvl3pPr marL="1143000" indent="-228600" algn="l" defTabSz="492125" rtl="0" eaLnBrk="0" fontAlgn="base" hangingPunct="0">
              <a:spcBef>
                <a:spcPct val="0"/>
              </a:spcBef>
              <a:spcAft>
                <a:spcPct val="0"/>
              </a:spcAft>
              <a:defRPr kern="1200">
                <a:solidFill>
                  <a:schemeClr val="bg1"/>
                </a:solidFill>
                <a:latin typeface="Comic Sans MS" panose="030F0702030302020204" pitchFamily="66" charset="0"/>
                <a:ea typeface="DejaVu Sans"/>
                <a:cs typeface="DejaVu Sans"/>
              </a:defRPr>
            </a:lvl3pPr>
            <a:lvl4pPr marL="1600200" indent="-228600" algn="l" defTabSz="492125" rtl="0" eaLnBrk="0" fontAlgn="base" hangingPunct="0">
              <a:spcBef>
                <a:spcPct val="0"/>
              </a:spcBef>
              <a:spcAft>
                <a:spcPct val="0"/>
              </a:spcAft>
              <a:defRPr kern="1200">
                <a:solidFill>
                  <a:schemeClr val="bg1"/>
                </a:solidFill>
                <a:latin typeface="Comic Sans MS" panose="030F0702030302020204" pitchFamily="66" charset="0"/>
                <a:ea typeface="DejaVu Sans"/>
                <a:cs typeface="DejaVu Sans"/>
              </a:defRPr>
            </a:lvl4pPr>
            <a:lvl5pPr marL="2057400" indent="-228600" algn="l" defTabSz="492125" rtl="0" eaLnBrk="0" fontAlgn="base" hangingPunct="0">
              <a:spcBef>
                <a:spcPct val="0"/>
              </a:spcBef>
              <a:spcAft>
                <a:spcPct val="0"/>
              </a:spcAft>
              <a:defRPr kern="1200">
                <a:solidFill>
                  <a:schemeClr val="bg1"/>
                </a:solidFill>
                <a:latin typeface="Comic Sans MS" panose="030F0702030302020204" pitchFamily="66" charset="0"/>
                <a:ea typeface="DejaVu Sans"/>
                <a:cs typeface="DejaVu Sans"/>
              </a:defRPr>
            </a:lvl5pPr>
            <a:lvl6pPr marL="2286000" algn="l" defTabSz="914400" rtl="0" eaLnBrk="1" latinLnBrk="0" hangingPunct="1">
              <a:defRPr kern="1200">
                <a:solidFill>
                  <a:schemeClr val="bg1"/>
                </a:solidFill>
                <a:latin typeface="Comic Sans MS" panose="030F0702030302020204" pitchFamily="66" charset="0"/>
                <a:ea typeface="DejaVu Sans"/>
                <a:cs typeface="DejaVu Sans"/>
              </a:defRPr>
            </a:lvl6pPr>
            <a:lvl7pPr marL="2743200" algn="l" defTabSz="914400" rtl="0" eaLnBrk="1" latinLnBrk="0" hangingPunct="1">
              <a:defRPr kern="1200">
                <a:solidFill>
                  <a:schemeClr val="bg1"/>
                </a:solidFill>
                <a:latin typeface="Comic Sans MS" panose="030F0702030302020204" pitchFamily="66" charset="0"/>
                <a:ea typeface="DejaVu Sans"/>
                <a:cs typeface="DejaVu Sans"/>
              </a:defRPr>
            </a:lvl7pPr>
            <a:lvl8pPr marL="3200400" algn="l" defTabSz="914400" rtl="0" eaLnBrk="1" latinLnBrk="0" hangingPunct="1">
              <a:defRPr kern="1200">
                <a:solidFill>
                  <a:schemeClr val="bg1"/>
                </a:solidFill>
                <a:latin typeface="Comic Sans MS" panose="030F0702030302020204" pitchFamily="66" charset="0"/>
                <a:ea typeface="DejaVu Sans"/>
                <a:cs typeface="DejaVu Sans"/>
              </a:defRPr>
            </a:lvl8pPr>
            <a:lvl9pPr marL="3657600" algn="l" defTabSz="914400" rtl="0" eaLnBrk="1" latinLnBrk="0" hangingPunct="1">
              <a:defRPr kern="1200">
                <a:solidFill>
                  <a:schemeClr val="bg1"/>
                </a:solidFill>
                <a:latin typeface="Comic Sans MS" panose="030F0702030302020204" pitchFamily="66" charset="0"/>
                <a:ea typeface="DejaVu Sans"/>
                <a:cs typeface="DejaVu Sans"/>
              </a:defRPr>
            </a:lvl9pPr>
          </a:lstStyle>
          <a:p>
            <a:pPr>
              <a:buFont typeface="Times New Roman" pitchFamily="18" charset="0"/>
              <a:buNone/>
              <a:defRPr/>
            </a:pPr>
            <a:fld id="{3E61BF67-ACF3-4BC0-8580-DE31188868CD}" type="slidenum">
              <a:rPr lang="en-US" altLang="nl-NL" smtClean="0">
                <a:latin typeface="Arial Rounded MT Bold" panose="020F0704030504030204" pitchFamily="34" charset="0"/>
              </a:rPr>
              <a:pPr>
                <a:buFont typeface="Times New Roman" pitchFamily="18" charset="0"/>
                <a:buNone/>
                <a:defRPr/>
              </a:pPr>
              <a:t>9</a:t>
            </a:fld>
            <a:endParaRPr lang="en-GB" dirty="0">
              <a:latin typeface="Arial Rounded MT Bold" panose="020F0704030504030204" pitchFamily="34" charset="0"/>
              <a:cs typeface="Times New Roman" pitchFamily="18" charset="0"/>
            </a:endParaRPr>
          </a:p>
        </p:txBody>
      </p:sp>
      <p:pic>
        <p:nvPicPr>
          <p:cNvPr id="3" name="Picture 2" descr="C:\Users\erikpoll\Desktop\.png">
            <a:extLst>
              <a:ext uri="{FF2B5EF4-FFF2-40B4-BE49-F238E27FC236}">
                <a16:creationId xmlns:a16="http://schemas.microsoft.com/office/drawing/2014/main" id="{B1FD8DA0-BA9B-57F1-4AC8-DA4BA354E83A}"/>
              </a:ext>
            </a:extLst>
          </p:cNvPr>
          <p:cNvPicPr>
            <a:picLocks noChangeAspect="1" noChangeArrowheads="1"/>
          </p:cNvPicPr>
          <p:nvPr/>
        </p:nvPicPr>
        <p:blipFill>
          <a:blip r:embed="rId3" cstate="print"/>
          <a:srcRect/>
          <a:stretch>
            <a:fillRect/>
          </a:stretch>
        </p:blipFill>
        <p:spPr bwMode="auto">
          <a:xfrm>
            <a:off x="685796" y="1923256"/>
            <a:ext cx="641146" cy="689386"/>
          </a:xfrm>
          <a:prstGeom prst="rect">
            <a:avLst/>
          </a:prstGeom>
          <a:noFill/>
        </p:spPr>
      </p:pic>
      <p:grpSp>
        <p:nvGrpSpPr>
          <p:cNvPr id="17" name="Group 16">
            <a:extLst>
              <a:ext uri="{FF2B5EF4-FFF2-40B4-BE49-F238E27FC236}">
                <a16:creationId xmlns:a16="http://schemas.microsoft.com/office/drawing/2014/main" id="{D9561050-BADC-1AF1-03FD-83B6720F06B6}"/>
              </a:ext>
            </a:extLst>
          </p:cNvPr>
          <p:cNvGrpSpPr/>
          <p:nvPr/>
        </p:nvGrpSpPr>
        <p:grpSpPr>
          <a:xfrm>
            <a:off x="1963309" y="2121201"/>
            <a:ext cx="3784394" cy="2459927"/>
            <a:chOff x="1577979" y="5294536"/>
            <a:chExt cx="1460196" cy="1180806"/>
          </a:xfrm>
        </p:grpSpPr>
        <p:sp>
          <p:nvSpPr>
            <p:cNvPr id="4" name="Afgeronde rechthoek 12">
              <a:extLst>
                <a:ext uri="{FF2B5EF4-FFF2-40B4-BE49-F238E27FC236}">
                  <a16:creationId xmlns:a16="http://schemas.microsoft.com/office/drawing/2014/main" id="{E1873FED-9040-6405-98B1-0527FDB8D53D}"/>
                </a:ext>
              </a:extLst>
            </p:cNvPr>
            <p:cNvSpPr/>
            <p:nvPr/>
          </p:nvSpPr>
          <p:spPr bwMode="auto">
            <a:xfrm>
              <a:off x="1577979" y="5308538"/>
              <a:ext cx="1457270" cy="1166804"/>
            </a:xfrm>
            <a:prstGeom prst="roundRect">
              <a:avLst>
                <a:gd name="adj" fmla="val 4817"/>
              </a:avLst>
            </a:prstGeom>
            <a:solidFill>
              <a:schemeClr val="bg2">
                <a:lumMod val="20000"/>
                <a:lumOff val="80000"/>
              </a:schemeClr>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p:txBody>
        </p:sp>
        <p:sp>
          <p:nvSpPr>
            <p:cNvPr id="16" name="Afgeronde rechthoek 12">
              <a:extLst>
                <a:ext uri="{FF2B5EF4-FFF2-40B4-BE49-F238E27FC236}">
                  <a16:creationId xmlns:a16="http://schemas.microsoft.com/office/drawing/2014/main" id="{D6F1FB2B-ADDE-4E49-5E4A-8693DB13EFE5}"/>
                </a:ext>
              </a:extLst>
            </p:cNvPr>
            <p:cNvSpPr/>
            <p:nvPr/>
          </p:nvSpPr>
          <p:spPr bwMode="auto">
            <a:xfrm>
              <a:off x="1577979" y="5294536"/>
              <a:ext cx="1460196" cy="132715"/>
            </a:xfrm>
            <a:prstGeom prst="roundRect">
              <a:avLst>
                <a:gd name="adj" fmla="val 4817"/>
              </a:avLst>
            </a:prstGeom>
            <a:solidFill>
              <a:schemeClr val="accent2"/>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endParaRPr lang="en-GB" sz="2177" dirty="0">
                <a:solidFill>
                  <a:schemeClr val="tx1"/>
                </a:solidFill>
                <a:latin typeface="Arial Rounded MT Bold" panose="020F0704030504030204" pitchFamily="34" charset="0"/>
              </a:endParaRPr>
            </a:p>
          </p:txBody>
        </p:sp>
      </p:grpSp>
      <p:sp>
        <p:nvSpPr>
          <p:cNvPr id="6" name="Rectangle 5">
            <a:extLst>
              <a:ext uri="{FF2B5EF4-FFF2-40B4-BE49-F238E27FC236}">
                <a16:creationId xmlns:a16="http://schemas.microsoft.com/office/drawing/2014/main" id="{6425A438-7B90-4173-18C7-F917717DAB38}"/>
              </a:ext>
            </a:extLst>
          </p:cNvPr>
          <p:cNvSpPr/>
          <p:nvPr/>
        </p:nvSpPr>
        <p:spPr bwMode="auto">
          <a:xfrm>
            <a:off x="2092858" y="4031155"/>
            <a:ext cx="1709310" cy="414720"/>
          </a:xfrm>
          <a:prstGeom prst="rect">
            <a:avLst/>
          </a:prstGeom>
          <a:solidFill>
            <a:srgbClr val="88CC00"/>
          </a:solidFill>
          <a:ln w="19050" cap="flat" cmpd="sng" algn="ctr">
            <a:solidFill>
              <a:schemeClr val="tx1"/>
            </a:solidFill>
            <a:prstDash val="solid"/>
            <a:round/>
            <a:headEnd type="none" w="med" len="med"/>
            <a:tailEnd type="none" w="med" len="med"/>
          </a:ln>
          <a:effectLst/>
        </p:spPr>
        <p:txBody>
          <a:bodyPr vert="horz" wrap="square" lIns="82944" tIns="41472" rIns="82944" bIns="41472" numCol="1" rtlCol="0" anchor="t" anchorCtr="0" compatLnSpc="1">
            <a:prstTxWarp prst="textNoShape">
              <a:avLst/>
            </a:prstTxWarp>
          </a:bodyPr>
          <a:lstStyle/>
          <a:p>
            <a:pPr defTabSz="446407" eaLnBrk="1">
              <a:lnSpc>
                <a:spcPct val="116000"/>
              </a:lnSpc>
              <a:buClr>
                <a:srgbClr val="000000"/>
              </a:buClr>
              <a:buSzPct val="100000"/>
            </a:pPr>
            <a:r>
              <a:rPr lang="en-US" sz="1600" dirty="0">
                <a:solidFill>
                  <a:schemeClr val="tx1"/>
                </a:solidFill>
                <a:latin typeface="Arial Rounded MT Bold" panose="020F0704030504030204" pitchFamily="34" charset="0"/>
                <a:cs typeface="Arial" panose="020B0604020202020204" pitchFamily="34" charset="0"/>
              </a:rPr>
              <a:t>HTML renderer</a:t>
            </a:r>
            <a:endParaRPr lang="en-NL" sz="1600" dirty="0">
              <a:solidFill>
                <a:schemeClr val="tx1"/>
              </a:solidFill>
              <a:latin typeface="Arial Rounded MT Bold" panose="020F07040305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9D312933-E1DC-1A70-44CD-A9E9FB143FA3}"/>
              </a:ext>
            </a:extLst>
          </p:cNvPr>
          <p:cNvSpPr/>
          <p:nvPr/>
        </p:nvSpPr>
        <p:spPr bwMode="auto">
          <a:xfrm>
            <a:off x="4511766" y="3408692"/>
            <a:ext cx="1190436" cy="414720"/>
          </a:xfrm>
          <a:prstGeom prst="rect">
            <a:avLst/>
          </a:prstGeom>
          <a:solidFill>
            <a:srgbClr val="FFC000"/>
          </a:solidFill>
          <a:ln w="19050" cap="flat" cmpd="sng" algn="ctr">
            <a:solidFill>
              <a:schemeClr val="tx1"/>
            </a:solidFill>
            <a:prstDash val="solid"/>
            <a:round/>
            <a:headEnd type="none" w="med" len="med"/>
            <a:tailEnd type="none" w="med" len="med"/>
          </a:ln>
          <a:effectLst/>
        </p:spPr>
        <p:txBody>
          <a:bodyPr vert="horz" wrap="square" lIns="82944" tIns="41472" rIns="82944" bIns="41472" numCol="1" rtlCol="0" anchor="t" anchorCtr="0" compatLnSpc="1">
            <a:prstTxWarp prst="textNoShape">
              <a:avLst/>
            </a:prstTxWarp>
          </a:bodyPr>
          <a:lstStyle/>
          <a:p>
            <a:pPr algn="ctr" defTabSz="446407" eaLnBrk="1">
              <a:lnSpc>
                <a:spcPct val="116000"/>
              </a:lnSpc>
              <a:buClr>
                <a:srgbClr val="000000"/>
              </a:buClr>
              <a:buSzPct val="100000"/>
            </a:pPr>
            <a:r>
              <a:rPr lang="en-US" sz="1600" dirty="0">
                <a:solidFill>
                  <a:schemeClr val="tx1"/>
                </a:solidFill>
                <a:latin typeface="Arial Rounded MT Bold" panose="020F0704030504030204" pitchFamily="34" charset="0"/>
                <a:cs typeface="Arial" panose="020B0604020202020204" pitchFamily="34" charset="0"/>
              </a:rPr>
              <a:t>JS engine</a:t>
            </a:r>
            <a:endParaRPr lang="en-NL" sz="1600" dirty="0">
              <a:solidFill>
                <a:schemeClr val="tx1"/>
              </a:solidFill>
              <a:latin typeface="Arial Rounded MT Bold" panose="020F0704030504030204" pitchFamily="34" charset="0"/>
              <a:cs typeface="Arial" panose="020B0604020202020204" pitchFamily="34" charset="0"/>
            </a:endParaRPr>
          </a:p>
        </p:txBody>
      </p:sp>
      <p:sp>
        <p:nvSpPr>
          <p:cNvPr id="8" name="Rectangle: Rounded Corners 7">
            <a:extLst>
              <a:ext uri="{FF2B5EF4-FFF2-40B4-BE49-F238E27FC236}">
                <a16:creationId xmlns:a16="http://schemas.microsoft.com/office/drawing/2014/main" id="{2767BD13-9F06-D5C1-CEF2-5E8DA771732C}"/>
              </a:ext>
            </a:extLst>
          </p:cNvPr>
          <p:cNvSpPr/>
          <p:nvPr/>
        </p:nvSpPr>
        <p:spPr bwMode="auto">
          <a:xfrm>
            <a:off x="4635762" y="2621375"/>
            <a:ext cx="911598" cy="667047"/>
          </a:xfrm>
          <a:prstGeom prst="round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82944" tIns="41472" rIns="82944" bIns="41472" numCol="1" rtlCol="0" anchor="t" anchorCtr="0" compatLnSpc="1">
            <a:prstTxWarp prst="textNoShape">
              <a:avLst/>
            </a:prstTxWarp>
          </a:bodyPr>
          <a:lstStyle/>
          <a:p>
            <a:pPr algn="ctr" defTabSz="446407" eaLnBrk="1">
              <a:lnSpc>
                <a:spcPct val="116000"/>
              </a:lnSpc>
              <a:buClr>
                <a:srgbClr val="000000"/>
              </a:buClr>
              <a:buSzPct val="100000"/>
            </a:pPr>
            <a:r>
              <a:rPr lang="en-US" sz="1600" dirty="0">
                <a:solidFill>
                  <a:schemeClr val="tx1"/>
                </a:solidFill>
                <a:latin typeface="Arial Rounded MT Bold" panose="020F0704030504030204" pitchFamily="34" charset="0"/>
                <a:cs typeface="Arial" panose="020B0604020202020204" pitchFamily="34" charset="0"/>
              </a:rPr>
              <a:t>f(bad)</a:t>
            </a:r>
            <a:r>
              <a:rPr lang="en-US" sz="2800" dirty="0">
                <a:solidFill>
                  <a:schemeClr val="tx1"/>
                </a:solidFill>
                <a:latin typeface="Arial Rounded MT Bold" panose="020F0704030504030204" pitchFamily="34" charset="0"/>
                <a:cs typeface="Arial" panose="020B0604020202020204" pitchFamily="34" charset="0"/>
              </a:rPr>
              <a:t> </a:t>
            </a:r>
            <a:r>
              <a:rPr lang="en-US" sz="1600" dirty="0">
                <a:solidFill>
                  <a:schemeClr val="tx1"/>
                </a:solidFill>
                <a:latin typeface="Arial Rounded MT Bold" panose="020F0704030504030204" pitchFamily="34" charset="0"/>
                <a:cs typeface="Arial" panose="020B0604020202020204" pitchFamily="34" charset="0"/>
              </a:rPr>
              <a:t> </a:t>
            </a:r>
            <a:endParaRPr lang="en-NL" sz="1600" dirty="0">
              <a:solidFill>
                <a:schemeClr val="tx1"/>
              </a:solidFill>
              <a:latin typeface="Arial Rounded MT Bold" panose="020F0704030504030204" pitchFamily="34" charset="0"/>
              <a:cs typeface="Arial" panose="020B0604020202020204" pitchFamily="34" charset="0"/>
            </a:endParaRPr>
          </a:p>
        </p:txBody>
      </p:sp>
      <p:sp>
        <p:nvSpPr>
          <p:cNvPr id="9" name="TextBox 40">
            <a:extLst>
              <a:ext uri="{FF2B5EF4-FFF2-40B4-BE49-F238E27FC236}">
                <a16:creationId xmlns:a16="http://schemas.microsoft.com/office/drawing/2014/main" id="{B8752D8D-3800-CCD4-B698-5FF3E7B64AAC}"/>
              </a:ext>
            </a:extLst>
          </p:cNvPr>
          <p:cNvSpPr txBox="1"/>
          <p:nvPr/>
        </p:nvSpPr>
        <p:spPr>
          <a:xfrm>
            <a:off x="1126356" y="2432400"/>
            <a:ext cx="1030104" cy="338554"/>
          </a:xfrm>
          <a:prstGeom prst="rect">
            <a:avLst/>
          </a:prstGeom>
          <a:noFill/>
        </p:spPr>
        <p:txBody>
          <a:bodyPr wrap="square" rtlCol="0">
            <a:spAutoFit/>
          </a:bodyPr>
          <a:lstStyle/>
          <a:p>
            <a:r>
              <a:rPr lang="en-US" sz="1600" dirty="0">
                <a:solidFill>
                  <a:srgbClr val="FF0000"/>
                </a:solidFill>
                <a:latin typeface="Arial Rounded MT Bold" panose="020F0704030504030204" pitchFamily="34" charset="0"/>
                <a:cs typeface="Arial" panose="020B0604020202020204" pitchFamily="34" charset="0"/>
              </a:rPr>
              <a:t>bad</a:t>
            </a:r>
            <a:endParaRPr lang="en-GB" sz="1600" dirty="0">
              <a:solidFill>
                <a:srgbClr val="FF0000"/>
              </a:solidFill>
              <a:latin typeface="Arial Rounded MT Bold" panose="020F0704030504030204" pitchFamily="34" charset="0"/>
              <a:cs typeface="Arial" panose="020B0604020202020204" pitchFamily="34" charset="0"/>
            </a:endParaRPr>
          </a:p>
        </p:txBody>
      </p:sp>
      <p:sp>
        <p:nvSpPr>
          <p:cNvPr id="20" name="TextBox 40">
            <a:extLst>
              <a:ext uri="{FF2B5EF4-FFF2-40B4-BE49-F238E27FC236}">
                <a16:creationId xmlns:a16="http://schemas.microsoft.com/office/drawing/2014/main" id="{A496B6C1-3D63-0A25-0FE0-334E874EB18E}"/>
              </a:ext>
            </a:extLst>
          </p:cNvPr>
          <p:cNvSpPr txBox="1"/>
          <p:nvPr/>
        </p:nvSpPr>
        <p:spPr>
          <a:xfrm>
            <a:off x="5796287" y="2348226"/>
            <a:ext cx="1221342" cy="338554"/>
          </a:xfrm>
          <a:prstGeom prst="rect">
            <a:avLst/>
          </a:prstGeom>
          <a:noFill/>
        </p:spPr>
        <p:txBody>
          <a:bodyPr wrap="square" rtlCol="0">
            <a:spAutoFit/>
          </a:bodyPr>
          <a:lstStyle/>
          <a:p>
            <a:r>
              <a:rPr lang="en-US" sz="1600" dirty="0">
                <a:solidFill>
                  <a:schemeClr val="tx1"/>
                </a:solidFill>
                <a:latin typeface="Arial Rounded MT Bold" panose="020F0704030504030204" pitchFamily="34" charset="0"/>
              </a:rPr>
              <a:t>page.html</a:t>
            </a:r>
            <a:endParaRPr lang="en-GB" sz="1600" dirty="0">
              <a:solidFill>
                <a:schemeClr val="tx1"/>
              </a:solidFill>
              <a:latin typeface="Arial Rounded MT Bold" panose="020F0704030504030204" pitchFamily="34" charset="0"/>
            </a:endParaRPr>
          </a:p>
        </p:txBody>
      </p:sp>
      <p:sp>
        <p:nvSpPr>
          <p:cNvPr id="21" name="Rectangle: Rounded Corners 20">
            <a:extLst>
              <a:ext uri="{FF2B5EF4-FFF2-40B4-BE49-F238E27FC236}">
                <a16:creationId xmlns:a16="http://schemas.microsoft.com/office/drawing/2014/main" id="{1D795E39-65EF-152E-52BC-74C99966478A}"/>
              </a:ext>
            </a:extLst>
          </p:cNvPr>
          <p:cNvSpPr/>
          <p:nvPr/>
        </p:nvSpPr>
        <p:spPr bwMode="auto">
          <a:xfrm>
            <a:off x="2090917" y="2580457"/>
            <a:ext cx="1542353" cy="1303269"/>
          </a:xfrm>
          <a:prstGeom prst="roundRect">
            <a:avLst/>
          </a:prstGeom>
          <a:solidFill>
            <a:srgbClr val="88CC00"/>
          </a:solidFill>
          <a:ln w="12700" cap="flat" cmpd="sng" algn="ctr">
            <a:solidFill>
              <a:schemeClr val="tx1"/>
            </a:solidFill>
            <a:prstDash val="solid"/>
            <a:round/>
            <a:headEnd type="none" w="med" len="med"/>
            <a:tailEnd type="none" w="med" len="med"/>
          </a:ln>
          <a:effectLst/>
        </p:spPr>
        <p:txBody>
          <a:bodyPr vert="horz" wrap="square" lIns="82944" tIns="41472" rIns="82944" bIns="41472" numCol="1" rtlCol="0" anchor="t" anchorCtr="0" compatLnSpc="1">
            <a:prstTxWarp prst="textNoShape">
              <a:avLst/>
            </a:prstTxWarp>
          </a:bodyPr>
          <a:lstStyle/>
          <a:p>
            <a:pPr algn="ctr" defTabSz="446407" eaLnBrk="1">
              <a:lnSpc>
                <a:spcPct val="116000"/>
              </a:lnSpc>
              <a:buClr>
                <a:srgbClr val="000000"/>
              </a:buClr>
              <a:buSzPct val="100000"/>
            </a:pPr>
            <a:r>
              <a:rPr lang="en-US" sz="1600" dirty="0">
                <a:solidFill>
                  <a:schemeClr val="tx1"/>
                </a:solidFill>
                <a:latin typeface="Arial Rounded MT Bold" panose="020F0704030504030204" pitchFamily="34" charset="0"/>
                <a:cs typeface="Arial" panose="020B0604020202020204" pitchFamily="34" charset="0"/>
              </a:rPr>
              <a:t>page.html</a:t>
            </a:r>
            <a:endParaRPr lang="en-NL" sz="1600" dirty="0">
              <a:solidFill>
                <a:schemeClr val="tx1"/>
              </a:solidFill>
              <a:latin typeface="Arial Rounded MT Bold" panose="020F0704030504030204" pitchFamily="34" charset="0"/>
              <a:cs typeface="Arial" panose="020B0604020202020204" pitchFamily="34" charset="0"/>
            </a:endParaRPr>
          </a:p>
        </p:txBody>
      </p:sp>
      <p:sp>
        <p:nvSpPr>
          <p:cNvPr id="34" name="TextBox 40">
            <a:extLst>
              <a:ext uri="{FF2B5EF4-FFF2-40B4-BE49-F238E27FC236}">
                <a16:creationId xmlns:a16="http://schemas.microsoft.com/office/drawing/2014/main" id="{03806EE4-CA90-307C-CAAC-FB88945F709D}"/>
              </a:ext>
            </a:extLst>
          </p:cNvPr>
          <p:cNvSpPr txBox="1"/>
          <p:nvPr/>
        </p:nvSpPr>
        <p:spPr>
          <a:xfrm rot="20484043">
            <a:off x="3595713" y="2578796"/>
            <a:ext cx="1204692" cy="338554"/>
          </a:xfrm>
          <a:prstGeom prst="rect">
            <a:avLst/>
          </a:prstGeom>
          <a:noFill/>
        </p:spPr>
        <p:txBody>
          <a:bodyPr wrap="square" rtlCol="0">
            <a:spAutoFit/>
          </a:bodyPr>
          <a:lstStyle/>
          <a:p>
            <a:r>
              <a:rPr lang="en-US" sz="1600" dirty="0">
                <a:solidFill>
                  <a:schemeClr val="tx1"/>
                </a:solidFill>
                <a:latin typeface="Arial Rounded MT Bold" panose="020F0704030504030204" pitchFamily="34" charset="0"/>
                <a:cs typeface="Arial" panose="020B0604020202020204" pitchFamily="34" charset="0"/>
              </a:rPr>
              <a:t>f(</a:t>
            </a:r>
            <a:r>
              <a:rPr lang="en-US" sz="1600" dirty="0">
                <a:solidFill>
                  <a:srgbClr val="FF0000"/>
                </a:solidFill>
                <a:latin typeface="Arial Rounded MT Bold" panose="020F0704030504030204" pitchFamily="34" charset="0"/>
                <a:cs typeface="Arial" panose="020B0604020202020204" pitchFamily="34" charset="0"/>
              </a:rPr>
              <a:t>bad)</a:t>
            </a:r>
            <a:endParaRPr lang="en-GB" sz="1600" dirty="0">
              <a:solidFill>
                <a:srgbClr val="FF0000"/>
              </a:solidFill>
              <a:latin typeface="Arial Rounded MT Bold" panose="020F0704030504030204" pitchFamily="34" charset="0"/>
              <a:cs typeface="Arial" panose="020B0604020202020204" pitchFamily="34" charset="0"/>
            </a:endParaRPr>
          </a:p>
        </p:txBody>
      </p:sp>
      <p:sp>
        <p:nvSpPr>
          <p:cNvPr id="45" name="Afgeronde rechthoek 12">
            <a:extLst>
              <a:ext uri="{FF2B5EF4-FFF2-40B4-BE49-F238E27FC236}">
                <a16:creationId xmlns:a16="http://schemas.microsoft.com/office/drawing/2014/main" id="{7D11D80D-2D0B-4BBB-7505-A6C2BE0331B0}"/>
              </a:ext>
            </a:extLst>
          </p:cNvPr>
          <p:cNvSpPr/>
          <p:nvPr/>
        </p:nvSpPr>
        <p:spPr bwMode="auto">
          <a:xfrm>
            <a:off x="7235774" y="1944213"/>
            <a:ext cx="1338922" cy="1146581"/>
          </a:xfrm>
          <a:prstGeom prst="roundRect">
            <a:avLst/>
          </a:prstGeom>
          <a:solidFill>
            <a:srgbClr val="8CD200"/>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r>
              <a:rPr lang="en-GB" sz="1600" dirty="0">
                <a:solidFill>
                  <a:schemeClr val="tx1"/>
                </a:solidFill>
                <a:latin typeface="Arial Rounded MT Bold" panose="020F0704030504030204" pitchFamily="34" charset="0"/>
              </a:rPr>
              <a:t>web</a:t>
            </a:r>
          </a:p>
          <a:p>
            <a:pPr algn="ctr" eaLnBrk="1">
              <a:lnSpc>
                <a:spcPct val="116000"/>
              </a:lnSpc>
              <a:buClr>
                <a:srgbClr val="000000"/>
              </a:buClr>
              <a:buSzPct val="100000"/>
              <a:buFont typeface="Times New Roman" pitchFamily="16" charset="0"/>
              <a:buNone/>
              <a:defRPr/>
            </a:pPr>
            <a:r>
              <a:rPr lang="en-GB" sz="1600" dirty="0">
                <a:solidFill>
                  <a:schemeClr val="tx1"/>
                </a:solidFill>
                <a:latin typeface="Arial Rounded MT Bold" panose="020F0704030504030204" pitchFamily="34" charset="0"/>
              </a:rPr>
              <a:t>server</a:t>
            </a:r>
          </a:p>
        </p:txBody>
      </p:sp>
      <p:sp>
        <p:nvSpPr>
          <p:cNvPr id="48" name="Right Arrow 28">
            <a:extLst>
              <a:ext uri="{FF2B5EF4-FFF2-40B4-BE49-F238E27FC236}">
                <a16:creationId xmlns:a16="http://schemas.microsoft.com/office/drawing/2014/main" id="{2374DA66-D46B-F125-6D94-1B8A2D41C726}"/>
              </a:ext>
            </a:extLst>
          </p:cNvPr>
          <p:cNvSpPr/>
          <p:nvPr/>
        </p:nvSpPr>
        <p:spPr>
          <a:xfrm rot="20833229" flipH="1">
            <a:off x="6047199" y="2680063"/>
            <a:ext cx="1107933" cy="307098"/>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77" dirty="0">
              <a:latin typeface="Arial Rounded MT Bold" panose="020F0704030504030204" pitchFamily="34" charset="0"/>
            </a:endParaRPr>
          </a:p>
        </p:txBody>
      </p:sp>
      <p:sp>
        <p:nvSpPr>
          <p:cNvPr id="50" name="TextBox 40">
            <a:extLst>
              <a:ext uri="{FF2B5EF4-FFF2-40B4-BE49-F238E27FC236}">
                <a16:creationId xmlns:a16="http://schemas.microsoft.com/office/drawing/2014/main" id="{9AB6953F-357D-F09C-4A3B-8B9AC7A5AAF6}"/>
              </a:ext>
            </a:extLst>
          </p:cNvPr>
          <p:cNvSpPr txBox="1"/>
          <p:nvPr/>
        </p:nvSpPr>
        <p:spPr>
          <a:xfrm>
            <a:off x="3531385" y="3673372"/>
            <a:ext cx="1083780" cy="338554"/>
          </a:xfrm>
          <a:prstGeom prst="rect">
            <a:avLst/>
          </a:prstGeom>
          <a:noFill/>
        </p:spPr>
        <p:txBody>
          <a:bodyPr wrap="square" rtlCol="0">
            <a:spAutoFit/>
          </a:bodyPr>
          <a:lstStyle/>
          <a:p>
            <a:r>
              <a:rPr lang="en-US" sz="1600" dirty="0">
                <a:solidFill>
                  <a:srgbClr val="FF0000"/>
                </a:solidFill>
                <a:latin typeface="Arial Rounded MT Bold" panose="020F0704030504030204" pitchFamily="34" charset="0"/>
                <a:cs typeface="Arial" panose="020B0604020202020204" pitchFamily="34" charset="0"/>
              </a:rPr>
              <a:t>bad.html</a:t>
            </a:r>
            <a:endParaRPr lang="en-GB" sz="1600" dirty="0">
              <a:solidFill>
                <a:srgbClr val="FF0000"/>
              </a:solidFill>
              <a:latin typeface="Arial Rounded MT Bold" panose="020F0704030504030204" pitchFamily="34" charset="0"/>
              <a:cs typeface="Arial" panose="020B0604020202020204" pitchFamily="34" charset="0"/>
            </a:endParaRPr>
          </a:p>
        </p:txBody>
      </p:sp>
      <p:sp>
        <p:nvSpPr>
          <p:cNvPr id="5" name="Right Arrow 23">
            <a:extLst>
              <a:ext uri="{FF2B5EF4-FFF2-40B4-BE49-F238E27FC236}">
                <a16:creationId xmlns:a16="http://schemas.microsoft.com/office/drawing/2014/main" id="{BE11888D-C5A1-A5DD-F322-0A7A0BCD3F15}"/>
              </a:ext>
            </a:extLst>
          </p:cNvPr>
          <p:cNvSpPr/>
          <p:nvPr/>
        </p:nvSpPr>
        <p:spPr>
          <a:xfrm rot="1602807">
            <a:off x="1326942" y="2418716"/>
            <a:ext cx="905257" cy="216020"/>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77" dirty="0">
              <a:latin typeface="Arial Rounded MT Bold" panose="020F0704030504030204" pitchFamily="34" charset="0"/>
            </a:endParaRPr>
          </a:p>
        </p:txBody>
      </p:sp>
      <p:grpSp>
        <p:nvGrpSpPr>
          <p:cNvPr id="25" name="Group 24">
            <a:extLst>
              <a:ext uri="{FF2B5EF4-FFF2-40B4-BE49-F238E27FC236}">
                <a16:creationId xmlns:a16="http://schemas.microsoft.com/office/drawing/2014/main" id="{16F38490-EE39-4275-43FF-FED700AD40AF}"/>
              </a:ext>
            </a:extLst>
          </p:cNvPr>
          <p:cNvGrpSpPr/>
          <p:nvPr/>
        </p:nvGrpSpPr>
        <p:grpSpPr>
          <a:xfrm rot="20487307" flipH="1">
            <a:off x="3663067" y="2942933"/>
            <a:ext cx="768255" cy="307098"/>
            <a:chOff x="4232999" y="3728584"/>
            <a:chExt cx="2094631" cy="338554"/>
          </a:xfrm>
        </p:grpSpPr>
        <p:sp>
          <p:nvSpPr>
            <p:cNvPr id="29" name="Right Arrow 28">
              <a:extLst>
                <a:ext uri="{FF2B5EF4-FFF2-40B4-BE49-F238E27FC236}">
                  <a16:creationId xmlns:a16="http://schemas.microsoft.com/office/drawing/2014/main" id="{84B7ED47-4990-8D3E-3C72-586D47315840}"/>
                </a:ext>
              </a:extLst>
            </p:cNvPr>
            <p:cNvSpPr/>
            <p:nvPr/>
          </p:nvSpPr>
          <p:spPr>
            <a:xfrm flipH="1">
              <a:off x="4232999" y="3728584"/>
              <a:ext cx="2094631" cy="33855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77" dirty="0">
                <a:latin typeface="Arial Rounded MT Bold" panose="020F0704030504030204" pitchFamily="34" charset="0"/>
              </a:endParaRPr>
            </a:p>
          </p:txBody>
        </p:sp>
        <p:cxnSp>
          <p:nvCxnSpPr>
            <p:cNvPr id="33" name="Straight Arrow Connector 31">
              <a:extLst>
                <a:ext uri="{FF2B5EF4-FFF2-40B4-BE49-F238E27FC236}">
                  <a16:creationId xmlns:a16="http://schemas.microsoft.com/office/drawing/2014/main" id="{69D789C3-42B7-4328-51DA-660C5F89F3DF}"/>
                </a:ext>
              </a:extLst>
            </p:cNvPr>
            <p:cNvCxnSpPr>
              <a:cxnSpLocks/>
            </p:cNvCxnSpPr>
            <p:nvPr/>
          </p:nvCxnSpPr>
          <p:spPr>
            <a:xfrm>
              <a:off x="5353340" y="3889679"/>
              <a:ext cx="624833" cy="0"/>
            </a:xfrm>
            <a:prstGeom prst="straightConnector1">
              <a:avLst/>
            </a:prstGeom>
            <a:ln w="1270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3F57021-1A42-8DDA-10CC-9918EA5A7345}"/>
              </a:ext>
            </a:extLst>
          </p:cNvPr>
          <p:cNvGrpSpPr/>
          <p:nvPr/>
        </p:nvGrpSpPr>
        <p:grpSpPr>
          <a:xfrm rot="20125255">
            <a:off x="3661119" y="3308771"/>
            <a:ext cx="712269" cy="307098"/>
            <a:chOff x="4438329" y="3765945"/>
            <a:chExt cx="2094631" cy="338554"/>
          </a:xfrm>
        </p:grpSpPr>
        <p:sp>
          <p:nvSpPr>
            <p:cNvPr id="18" name="Right Arrow 28">
              <a:extLst>
                <a:ext uri="{FF2B5EF4-FFF2-40B4-BE49-F238E27FC236}">
                  <a16:creationId xmlns:a16="http://schemas.microsoft.com/office/drawing/2014/main" id="{C64FCA96-42B2-47C1-85C9-FAB10822DA2E}"/>
                </a:ext>
              </a:extLst>
            </p:cNvPr>
            <p:cNvSpPr/>
            <p:nvPr/>
          </p:nvSpPr>
          <p:spPr>
            <a:xfrm flipH="1">
              <a:off x="4438329" y="3765945"/>
              <a:ext cx="2094631" cy="338554"/>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77" dirty="0">
                <a:latin typeface="Arial Rounded MT Bold" panose="020F0704030504030204" pitchFamily="34" charset="0"/>
              </a:endParaRPr>
            </a:p>
          </p:txBody>
        </p:sp>
        <p:cxnSp>
          <p:nvCxnSpPr>
            <p:cNvPr id="19" name="Straight Arrow Connector 31">
              <a:extLst>
                <a:ext uri="{FF2B5EF4-FFF2-40B4-BE49-F238E27FC236}">
                  <a16:creationId xmlns:a16="http://schemas.microsoft.com/office/drawing/2014/main" id="{260B9C18-E84B-FEB8-3A6F-70A65B29ED19}"/>
                </a:ext>
              </a:extLst>
            </p:cNvPr>
            <p:cNvCxnSpPr>
              <a:cxnSpLocks/>
            </p:cNvCxnSpPr>
            <p:nvPr/>
          </p:nvCxnSpPr>
          <p:spPr>
            <a:xfrm rot="1474745" flipV="1">
              <a:off x="5348894" y="3894400"/>
              <a:ext cx="507612" cy="82680"/>
            </a:xfrm>
            <a:prstGeom prst="straightConnector1">
              <a:avLst/>
            </a:prstGeom>
            <a:ln w="1270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grpSp>
      <p:sp>
        <p:nvSpPr>
          <p:cNvPr id="10" name="Rechthoek 20">
            <a:extLst>
              <a:ext uri="{FF2B5EF4-FFF2-40B4-BE49-F238E27FC236}">
                <a16:creationId xmlns:a16="http://schemas.microsoft.com/office/drawing/2014/main" id="{8AF37638-4D1B-6EBA-2AF3-91FE11140A7E}"/>
              </a:ext>
            </a:extLst>
          </p:cNvPr>
          <p:cNvSpPr/>
          <p:nvPr/>
        </p:nvSpPr>
        <p:spPr bwMode="auto">
          <a:xfrm>
            <a:off x="2365340" y="3357164"/>
            <a:ext cx="569713" cy="385617"/>
          </a:xfrm>
          <a:prstGeom prst="rect">
            <a:avLst/>
          </a:prstGeom>
          <a:solidFill>
            <a:srgbClr val="FF6600"/>
          </a:solidFill>
          <a:ln w="19050" cap="flat" cmpd="sng" algn="ctr">
            <a:solidFill>
              <a:schemeClr val="tx1"/>
            </a:solidFill>
            <a:prstDash val="solid"/>
            <a:round/>
            <a:headEnd type="none" w="med" len="med"/>
            <a:tailEnd type="none" w="med" len="med"/>
          </a:ln>
          <a:effectLst/>
        </p:spPr>
        <p:txBody>
          <a:bodyPr/>
          <a:lstStyle/>
          <a:p>
            <a:pPr algn="ctr" eaLnBrk="1">
              <a:lnSpc>
                <a:spcPct val="116000"/>
              </a:lnSpc>
              <a:buClr>
                <a:srgbClr val="000000"/>
              </a:buClr>
              <a:buSzPct val="100000"/>
              <a:buFont typeface="Times New Roman" pitchFamily="16" charset="0"/>
              <a:buNone/>
              <a:defRPr/>
            </a:pPr>
            <a:r>
              <a:rPr lang="en-GB" sz="1600" dirty="0">
                <a:solidFill>
                  <a:schemeClr val="tx1"/>
                </a:solidFill>
                <a:latin typeface="Arial Rounded MT Bold" panose="020F0704030504030204" pitchFamily="34" charset="0"/>
              </a:rPr>
              <a:t>f.js</a:t>
            </a:r>
          </a:p>
        </p:txBody>
      </p:sp>
      <p:sp>
        <p:nvSpPr>
          <p:cNvPr id="12" name="Freeform: Shape 11">
            <a:extLst>
              <a:ext uri="{FF2B5EF4-FFF2-40B4-BE49-F238E27FC236}">
                <a16:creationId xmlns:a16="http://schemas.microsoft.com/office/drawing/2014/main" id="{389748A7-334A-1CDA-DD48-F33D60A27520}"/>
              </a:ext>
            </a:extLst>
          </p:cNvPr>
          <p:cNvSpPr/>
          <p:nvPr/>
        </p:nvSpPr>
        <p:spPr bwMode="auto">
          <a:xfrm>
            <a:off x="2170627" y="2742936"/>
            <a:ext cx="539361" cy="614228"/>
          </a:xfrm>
          <a:custGeom>
            <a:avLst/>
            <a:gdLst>
              <a:gd name="connsiteX0" fmla="*/ 0 w 3226308"/>
              <a:gd name="connsiteY0" fmla="*/ 0 h 925381"/>
              <a:gd name="connsiteX1" fmla="*/ 175260 w 3226308"/>
              <a:gd name="connsiteY1" fmla="*/ 259080 h 925381"/>
              <a:gd name="connsiteX2" fmla="*/ 381000 w 3226308"/>
              <a:gd name="connsiteY2" fmla="*/ 259080 h 925381"/>
              <a:gd name="connsiteX3" fmla="*/ 632460 w 3226308"/>
              <a:gd name="connsiteY3" fmla="*/ 38100 h 925381"/>
              <a:gd name="connsiteX4" fmla="*/ 838200 w 3226308"/>
              <a:gd name="connsiteY4" fmla="*/ 99060 h 925381"/>
              <a:gd name="connsiteX5" fmla="*/ 914400 w 3226308"/>
              <a:gd name="connsiteY5" fmla="*/ 358140 h 925381"/>
              <a:gd name="connsiteX6" fmla="*/ 1325880 w 3226308"/>
              <a:gd name="connsiteY6" fmla="*/ 457200 h 925381"/>
              <a:gd name="connsiteX7" fmla="*/ 1821180 w 3226308"/>
              <a:gd name="connsiteY7" fmla="*/ 449580 h 925381"/>
              <a:gd name="connsiteX8" fmla="*/ 2263140 w 3226308"/>
              <a:gd name="connsiteY8" fmla="*/ 449580 h 925381"/>
              <a:gd name="connsiteX9" fmla="*/ 2468880 w 3226308"/>
              <a:gd name="connsiteY9" fmla="*/ 327660 h 925381"/>
              <a:gd name="connsiteX10" fmla="*/ 2781300 w 3226308"/>
              <a:gd name="connsiteY10" fmla="*/ 434340 h 925381"/>
              <a:gd name="connsiteX11" fmla="*/ 3116580 w 3226308"/>
              <a:gd name="connsiteY11" fmla="*/ 381000 h 925381"/>
              <a:gd name="connsiteX12" fmla="*/ 3223260 w 3226308"/>
              <a:gd name="connsiteY12" fmla="*/ 541020 h 925381"/>
              <a:gd name="connsiteX13" fmla="*/ 3177540 w 3226308"/>
              <a:gd name="connsiteY13" fmla="*/ 769620 h 925381"/>
              <a:gd name="connsiteX14" fmla="*/ 2979420 w 3226308"/>
              <a:gd name="connsiteY14" fmla="*/ 906780 h 925381"/>
              <a:gd name="connsiteX15" fmla="*/ 2735580 w 3226308"/>
              <a:gd name="connsiteY15" fmla="*/ 906780 h 925381"/>
              <a:gd name="connsiteX16" fmla="*/ 2415540 w 3226308"/>
              <a:gd name="connsiteY16" fmla="*/ 746760 h 925381"/>
              <a:gd name="connsiteX17" fmla="*/ 2263140 w 3226308"/>
              <a:gd name="connsiteY17" fmla="*/ 822960 h 925381"/>
              <a:gd name="connsiteX18" fmla="*/ 1874520 w 3226308"/>
              <a:gd name="connsiteY18" fmla="*/ 861060 h 925381"/>
              <a:gd name="connsiteX19" fmla="*/ 838200 w 3226308"/>
              <a:gd name="connsiteY19" fmla="*/ 845820 h 925381"/>
              <a:gd name="connsiteX0" fmla="*/ 0 w 3226308"/>
              <a:gd name="connsiteY0" fmla="*/ 0 h 925381"/>
              <a:gd name="connsiteX1" fmla="*/ 175260 w 3226308"/>
              <a:gd name="connsiteY1" fmla="*/ 259080 h 925381"/>
              <a:gd name="connsiteX2" fmla="*/ 381000 w 3226308"/>
              <a:gd name="connsiteY2" fmla="*/ 259080 h 925381"/>
              <a:gd name="connsiteX3" fmla="*/ 632460 w 3226308"/>
              <a:gd name="connsiteY3" fmla="*/ 38100 h 925381"/>
              <a:gd name="connsiteX4" fmla="*/ 838200 w 3226308"/>
              <a:gd name="connsiteY4" fmla="*/ 99060 h 925381"/>
              <a:gd name="connsiteX5" fmla="*/ 914400 w 3226308"/>
              <a:gd name="connsiteY5" fmla="*/ 358140 h 925381"/>
              <a:gd name="connsiteX6" fmla="*/ 1821180 w 3226308"/>
              <a:gd name="connsiteY6" fmla="*/ 449580 h 925381"/>
              <a:gd name="connsiteX7" fmla="*/ 2263140 w 3226308"/>
              <a:gd name="connsiteY7" fmla="*/ 449580 h 925381"/>
              <a:gd name="connsiteX8" fmla="*/ 2468880 w 3226308"/>
              <a:gd name="connsiteY8" fmla="*/ 327660 h 925381"/>
              <a:gd name="connsiteX9" fmla="*/ 2781300 w 3226308"/>
              <a:gd name="connsiteY9" fmla="*/ 434340 h 925381"/>
              <a:gd name="connsiteX10" fmla="*/ 3116580 w 3226308"/>
              <a:gd name="connsiteY10" fmla="*/ 381000 h 925381"/>
              <a:gd name="connsiteX11" fmla="*/ 3223260 w 3226308"/>
              <a:gd name="connsiteY11" fmla="*/ 541020 h 925381"/>
              <a:gd name="connsiteX12" fmla="*/ 3177540 w 3226308"/>
              <a:gd name="connsiteY12" fmla="*/ 769620 h 925381"/>
              <a:gd name="connsiteX13" fmla="*/ 2979420 w 3226308"/>
              <a:gd name="connsiteY13" fmla="*/ 906780 h 925381"/>
              <a:gd name="connsiteX14" fmla="*/ 2735580 w 3226308"/>
              <a:gd name="connsiteY14" fmla="*/ 906780 h 925381"/>
              <a:gd name="connsiteX15" fmla="*/ 2415540 w 3226308"/>
              <a:gd name="connsiteY15" fmla="*/ 746760 h 925381"/>
              <a:gd name="connsiteX16" fmla="*/ 2263140 w 3226308"/>
              <a:gd name="connsiteY16" fmla="*/ 822960 h 925381"/>
              <a:gd name="connsiteX17" fmla="*/ 1874520 w 3226308"/>
              <a:gd name="connsiteY17" fmla="*/ 861060 h 925381"/>
              <a:gd name="connsiteX18" fmla="*/ 838200 w 3226308"/>
              <a:gd name="connsiteY18" fmla="*/ 845820 h 925381"/>
              <a:gd name="connsiteX0" fmla="*/ 0 w 3226308"/>
              <a:gd name="connsiteY0" fmla="*/ 0 h 925381"/>
              <a:gd name="connsiteX1" fmla="*/ 175260 w 3226308"/>
              <a:gd name="connsiteY1" fmla="*/ 259080 h 925381"/>
              <a:gd name="connsiteX2" fmla="*/ 381000 w 3226308"/>
              <a:gd name="connsiteY2" fmla="*/ 259080 h 925381"/>
              <a:gd name="connsiteX3" fmla="*/ 632460 w 3226308"/>
              <a:gd name="connsiteY3" fmla="*/ 38100 h 925381"/>
              <a:gd name="connsiteX4" fmla="*/ 838200 w 3226308"/>
              <a:gd name="connsiteY4" fmla="*/ 99060 h 925381"/>
              <a:gd name="connsiteX5" fmla="*/ 914400 w 3226308"/>
              <a:gd name="connsiteY5" fmla="*/ 358140 h 925381"/>
              <a:gd name="connsiteX6" fmla="*/ 2263140 w 3226308"/>
              <a:gd name="connsiteY6" fmla="*/ 449580 h 925381"/>
              <a:gd name="connsiteX7" fmla="*/ 2468880 w 3226308"/>
              <a:gd name="connsiteY7" fmla="*/ 327660 h 925381"/>
              <a:gd name="connsiteX8" fmla="*/ 2781300 w 3226308"/>
              <a:gd name="connsiteY8" fmla="*/ 434340 h 925381"/>
              <a:gd name="connsiteX9" fmla="*/ 3116580 w 3226308"/>
              <a:gd name="connsiteY9" fmla="*/ 381000 h 925381"/>
              <a:gd name="connsiteX10" fmla="*/ 3223260 w 3226308"/>
              <a:gd name="connsiteY10" fmla="*/ 541020 h 925381"/>
              <a:gd name="connsiteX11" fmla="*/ 3177540 w 3226308"/>
              <a:gd name="connsiteY11" fmla="*/ 769620 h 925381"/>
              <a:gd name="connsiteX12" fmla="*/ 2979420 w 3226308"/>
              <a:gd name="connsiteY12" fmla="*/ 906780 h 925381"/>
              <a:gd name="connsiteX13" fmla="*/ 2735580 w 3226308"/>
              <a:gd name="connsiteY13" fmla="*/ 906780 h 925381"/>
              <a:gd name="connsiteX14" fmla="*/ 2415540 w 3226308"/>
              <a:gd name="connsiteY14" fmla="*/ 746760 h 925381"/>
              <a:gd name="connsiteX15" fmla="*/ 2263140 w 3226308"/>
              <a:gd name="connsiteY15" fmla="*/ 822960 h 925381"/>
              <a:gd name="connsiteX16" fmla="*/ 1874520 w 3226308"/>
              <a:gd name="connsiteY16" fmla="*/ 861060 h 925381"/>
              <a:gd name="connsiteX17" fmla="*/ 838200 w 3226308"/>
              <a:gd name="connsiteY17" fmla="*/ 845820 h 925381"/>
              <a:gd name="connsiteX0" fmla="*/ 0 w 3226308"/>
              <a:gd name="connsiteY0" fmla="*/ 0 h 925381"/>
              <a:gd name="connsiteX1" fmla="*/ 175260 w 3226308"/>
              <a:gd name="connsiteY1" fmla="*/ 259080 h 925381"/>
              <a:gd name="connsiteX2" fmla="*/ 381000 w 3226308"/>
              <a:gd name="connsiteY2" fmla="*/ 259080 h 925381"/>
              <a:gd name="connsiteX3" fmla="*/ 632460 w 3226308"/>
              <a:gd name="connsiteY3" fmla="*/ 38100 h 925381"/>
              <a:gd name="connsiteX4" fmla="*/ 838200 w 3226308"/>
              <a:gd name="connsiteY4" fmla="*/ 99060 h 925381"/>
              <a:gd name="connsiteX5" fmla="*/ 914400 w 3226308"/>
              <a:gd name="connsiteY5" fmla="*/ 358140 h 925381"/>
              <a:gd name="connsiteX6" fmla="*/ 2468880 w 3226308"/>
              <a:gd name="connsiteY6" fmla="*/ 327660 h 925381"/>
              <a:gd name="connsiteX7" fmla="*/ 2781300 w 3226308"/>
              <a:gd name="connsiteY7" fmla="*/ 434340 h 925381"/>
              <a:gd name="connsiteX8" fmla="*/ 3116580 w 3226308"/>
              <a:gd name="connsiteY8" fmla="*/ 381000 h 925381"/>
              <a:gd name="connsiteX9" fmla="*/ 3223260 w 3226308"/>
              <a:gd name="connsiteY9" fmla="*/ 541020 h 925381"/>
              <a:gd name="connsiteX10" fmla="*/ 3177540 w 3226308"/>
              <a:gd name="connsiteY10" fmla="*/ 769620 h 925381"/>
              <a:gd name="connsiteX11" fmla="*/ 2979420 w 3226308"/>
              <a:gd name="connsiteY11" fmla="*/ 906780 h 925381"/>
              <a:gd name="connsiteX12" fmla="*/ 2735580 w 3226308"/>
              <a:gd name="connsiteY12" fmla="*/ 906780 h 925381"/>
              <a:gd name="connsiteX13" fmla="*/ 2415540 w 3226308"/>
              <a:gd name="connsiteY13" fmla="*/ 746760 h 925381"/>
              <a:gd name="connsiteX14" fmla="*/ 2263140 w 3226308"/>
              <a:gd name="connsiteY14" fmla="*/ 822960 h 925381"/>
              <a:gd name="connsiteX15" fmla="*/ 1874520 w 3226308"/>
              <a:gd name="connsiteY15" fmla="*/ 861060 h 925381"/>
              <a:gd name="connsiteX16" fmla="*/ 838200 w 3226308"/>
              <a:gd name="connsiteY16" fmla="*/ 845820 h 925381"/>
              <a:gd name="connsiteX0" fmla="*/ 0 w 3226308"/>
              <a:gd name="connsiteY0" fmla="*/ 0 h 925381"/>
              <a:gd name="connsiteX1" fmla="*/ 175260 w 3226308"/>
              <a:gd name="connsiteY1" fmla="*/ 259080 h 925381"/>
              <a:gd name="connsiteX2" fmla="*/ 381000 w 3226308"/>
              <a:gd name="connsiteY2" fmla="*/ 259080 h 925381"/>
              <a:gd name="connsiteX3" fmla="*/ 632460 w 3226308"/>
              <a:gd name="connsiteY3" fmla="*/ 38100 h 925381"/>
              <a:gd name="connsiteX4" fmla="*/ 838200 w 3226308"/>
              <a:gd name="connsiteY4" fmla="*/ 99060 h 925381"/>
              <a:gd name="connsiteX5" fmla="*/ 914400 w 3226308"/>
              <a:gd name="connsiteY5" fmla="*/ 358140 h 925381"/>
              <a:gd name="connsiteX6" fmla="*/ 2781300 w 3226308"/>
              <a:gd name="connsiteY6" fmla="*/ 434340 h 925381"/>
              <a:gd name="connsiteX7" fmla="*/ 3116580 w 3226308"/>
              <a:gd name="connsiteY7" fmla="*/ 381000 h 925381"/>
              <a:gd name="connsiteX8" fmla="*/ 3223260 w 3226308"/>
              <a:gd name="connsiteY8" fmla="*/ 541020 h 925381"/>
              <a:gd name="connsiteX9" fmla="*/ 3177540 w 3226308"/>
              <a:gd name="connsiteY9" fmla="*/ 769620 h 925381"/>
              <a:gd name="connsiteX10" fmla="*/ 2979420 w 3226308"/>
              <a:gd name="connsiteY10" fmla="*/ 906780 h 925381"/>
              <a:gd name="connsiteX11" fmla="*/ 2735580 w 3226308"/>
              <a:gd name="connsiteY11" fmla="*/ 906780 h 925381"/>
              <a:gd name="connsiteX12" fmla="*/ 2415540 w 3226308"/>
              <a:gd name="connsiteY12" fmla="*/ 746760 h 925381"/>
              <a:gd name="connsiteX13" fmla="*/ 2263140 w 3226308"/>
              <a:gd name="connsiteY13" fmla="*/ 822960 h 925381"/>
              <a:gd name="connsiteX14" fmla="*/ 1874520 w 3226308"/>
              <a:gd name="connsiteY14" fmla="*/ 861060 h 925381"/>
              <a:gd name="connsiteX15" fmla="*/ 838200 w 3226308"/>
              <a:gd name="connsiteY15" fmla="*/ 845820 h 925381"/>
              <a:gd name="connsiteX0" fmla="*/ 0 w 3317451"/>
              <a:gd name="connsiteY0" fmla="*/ 0 h 925381"/>
              <a:gd name="connsiteX1" fmla="*/ 175260 w 3317451"/>
              <a:gd name="connsiteY1" fmla="*/ 259080 h 925381"/>
              <a:gd name="connsiteX2" fmla="*/ 381000 w 3317451"/>
              <a:gd name="connsiteY2" fmla="*/ 259080 h 925381"/>
              <a:gd name="connsiteX3" fmla="*/ 632460 w 3317451"/>
              <a:gd name="connsiteY3" fmla="*/ 38100 h 925381"/>
              <a:gd name="connsiteX4" fmla="*/ 838200 w 3317451"/>
              <a:gd name="connsiteY4" fmla="*/ 99060 h 925381"/>
              <a:gd name="connsiteX5" fmla="*/ 914400 w 3317451"/>
              <a:gd name="connsiteY5" fmla="*/ 358140 h 925381"/>
              <a:gd name="connsiteX6" fmla="*/ 3116580 w 3317451"/>
              <a:gd name="connsiteY6" fmla="*/ 381000 h 925381"/>
              <a:gd name="connsiteX7" fmla="*/ 3223260 w 3317451"/>
              <a:gd name="connsiteY7" fmla="*/ 541020 h 925381"/>
              <a:gd name="connsiteX8" fmla="*/ 3177540 w 3317451"/>
              <a:gd name="connsiteY8" fmla="*/ 769620 h 925381"/>
              <a:gd name="connsiteX9" fmla="*/ 2979420 w 3317451"/>
              <a:gd name="connsiteY9" fmla="*/ 906780 h 925381"/>
              <a:gd name="connsiteX10" fmla="*/ 2735580 w 3317451"/>
              <a:gd name="connsiteY10" fmla="*/ 906780 h 925381"/>
              <a:gd name="connsiteX11" fmla="*/ 2415540 w 3317451"/>
              <a:gd name="connsiteY11" fmla="*/ 746760 h 925381"/>
              <a:gd name="connsiteX12" fmla="*/ 2263140 w 3317451"/>
              <a:gd name="connsiteY12" fmla="*/ 822960 h 925381"/>
              <a:gd name="connsiteX13" fmla="*/ 1874520 w 3317451"/>
              <a:gd name="connsiteY13" fmla="*/ 861060 h 925381"/>
              <a:gd name="connsiteX14" fmla="*/ 838200 w 3317451"/>
              <a:gd name="connsiteY14" fmla="*/ 845820 h 925381"/>
              <a:gd name="connsiteX0" fmla="*/ 0 w 3388164"/>
              <a:gd name="connsiteY0" fmla="*/ 0 h 925381"/>
              <a:gd name="connsiteX1" fmla="*/ 175260 w 3388164"/>
              <a:gd name="connsiteY1" fmla="*/ 259080 h 925381"/>
              <a:gd name="connsiteX2" fmla="*/ 381000 w 3388164"/>
              <a:gd name="connsiteY2" fmla="*/ 259080 h 925381"/>
              <a:gd name="connsiteX3" fmla="*/ 632460 w 3388164"/>
              <a:gd name="connsiteY3" fmla="*/ 38100 h 925381"/>
              <a:gd name="connsiteX4" fmla="*/ 838200 w 3388164"/>
              <a:gd name="connsiteY4" fmla="*/ 99060 h 925381"/>
              <a:gd name="connsiteX5" fmla="*/ 914400 w 3388164"/>
              <a:gd name="connsiteY5" fmla="*/ 358140 h 925381"/>
              <a:gd name="connsiteX6" fmla="*/ 3223260 w 3388164"/>
              <a:gd name="connsiteY6" fmla="*/ 541020 h 925381"/>
              <a:gd name="connsiteX7" fmla="*/ 3177540 w 3388164"/>
              <a:gd name="connsiteY7" fmla="*/ 769620 h 925381"/>
              <a:gd name="connsiteX8" fmla="*/ 2979420 w 3388164"/>
              <a:gd name="connsiteY8" fmla="*/ 906780 h 925381"/>
              <a:gd name="connsiteX9" fmla="*/ 2735580 w 3388164"/>
              <a:gd name="connsiteY9" fmla="*/ 906780 h 925381"/>
              <a:gd name="connsiteX10" fmla="*/ 2415540 w 3388164"/>
              <a:gd name="connsiteY10" fmla="*/ 746760 h 925381"/>
              <a:gd name="connsiteX11" fmla="*/ 2263140 w 3388164"/>
              <a:gd name="connsiteY11" fmla="*/ 822960 h 925381"/>
              <a:gd name="connsiteX12" fmla="*/ 1874520 w 3388164"/>
              <a:gd name="connsiteY12" fmla="*/ 861060 h 925381"/>
              <a:gd name="connsiteX13" fmla="*/ 838200 w 3388164"/>
              <a:gd name="connsiteY13" fmla="*/ 845820 h 925381"/>
              <a:gd name="connsiteX0" fmla="*/ 0 w 3302399"/>
              <a:gd name="connsiteY0" fmla="*/ 0 h 925381"/>
              <a:gd name="connsiteX1" fmla="*/ 175260 w 3302399"/>
              <a:gd name="connsiteY1" fmla="*/ 259080 h 925381"/>
              <a:gd name="connsiteX2" fmla="*/ 381000 w 3302399"/>
              <a:gd name="connsiteY2" fmla="*/ 259080 h 925381"/>
              <a:gd name="connsiteX3" fmla="*/ 632460 w 3302399"/>
              <a:gd name="connsiteY3" fmla="*/ 38100 h 925381"/>
              <a:gd name="connsiteX4" fmla="*/ 838200 w 3302399"/>
              <a:gd name="connsiteY4" fmla="*/ 99060 h 925381"/>
              <a:gd name="connsiteX5" fmla="*/ 914400 w 3302399"/>
              <a:gd name="connsiteY5" fmla="*/ 358140 h 925381"/>
              <a:gd name="connsiteX6" fmla="*/ 3177540 w 3302399"/>
              <a:gd name="connsiteY6" fmla="*/ 769620 h 925381"/>
              <a:gd name="connsiteX7" fmla="*/ 2979420 w 3302399"/>
              <a:gd name="connsiteY7" fmla="*/ 906780 h 925381"/>
              <a:gd name="connsiteX8" fmla="*/ 2735580 w 3302399"/>
              <a:gd name="connsiteY8" fmla="*/ 906780 h 925381"/>
              <a:gd name="connsiteX9" fmla="*/ 2415540 w 3302399"/>
              <a:gd name="connsiteY9" fmla="*/ 746760 h 925381"/>
              <a:gd name="connsiteX10" fmla="*/ 2263140 w 3302399"/>
              <a:gd name="connsiteY10" fmla="*/ 822960 h 925381"/>
              <a:gd name="connsiteX11" fmla="*/ 1874520 w 3302399"/>
              <a:gd name="connsiteY11" fmla="*/ 861060 h 925381"/>
              <a:gd name="connsiteX12" fmla="*/ 838200 w 3302399"/>
              <a:gd name="connsiteY12" fmla="*/ 845820 h 925381"/>
              <a:gd name="connsiteX0" fmla="*/ 0 w 3082630"/>
              <a:gd name="connsiteY0" fmla="*/ 0 h 954019"/>
              <a:gd name="connsiteX1" fmla="*/ 175260 w 3082630"/>
              <a:gd name="connsiteY1" fmla="*/ 259080 h 954019"/>
              <a:gd name="connsiteX2" fmla="*/ 381000 w 3082630"/>
              <a:gd name="connsiteY2" fmla="*/ 259080 h 954019"/>
              <a:gd name="connsiteX3" fmla="*/ 632460 w 3082630"/>
              <a:gd name="connsiteY3" fmla="*/ 38100 h 954019"/>
              <a:gd name="connsiteX4" fmla="*/ 838200 w 3082630"/>
              <a:gd name="connsiteY4" fmla="*/ 99060 h 954019"/>
              <a:gd name="connsiteX5" fmla="*/ 914400 w 3082630"/>
              <a:gd name="connsiteY5" fmla="*/ 358140 h 954019"/>
              <a:gd name="connsiteX6" fmla="*/ 2979420 w 3082630"/>
              <a:gd name="connsiteY6" fmla="*/ 906780 h 954019"/>
              <a:gd name="connsiteX7" fmla="*/ 2735580 w 3082630"/>
              <a:gd name="connsiteY7" fmla="*/ 906780 h 954019"/>
              <a:gd name="connsiteX8" fmla="*/ 2415540 w 3082630"/>
              <a:gd name="connsiteY8" fmla="*/ 746760 h 954019"/>
              <a:gd name="connsiteX9" fmla="*/ 2263140 w 3082630"/>
              <a:gd name="connsiteY9" fmla="*/ 822960 h 954019"/>
              <a:gd name="connsiteX10" fmla="*/ 1874520 w 3082630"/>
              <a:gd name="connsiteY10" fmla="*/ 861060 h 954019"/>
              <a:gd name="connsiteX11" fmla="*/ 838200 w 3082630"/>
              <a:gd name="connsiteY11" fmla="*/ 845820 h 954019"/>
              <a:gd name="connsiteX0" fmla="*/ 0 w 2805927"/>
              <a:gd name="connsiteY0" fmla="*/ 0 h 919111"/>
              <a:gd name="connsiteX1" fmla="*/ 175260 w 2805927"/>
              <a:gd name="connsiteY1" fmla="*/ 259080 h 919111"/>
              <a:gd name="connsiteX2" fmla="*/ 381000 w 2805927"/>
              <a:gd name="connsiteY2" fmla="*/ 259080 h 919111"/>
              <a:gd name="connsiteX3" fmla="*/ 632460 w 2805927"/>
              <a:gd name="connsiteY3" fmla="*/ 38100 h 919111"/>
              <a:gd name="connsiteX4" fmla="*/ 838200 w 2805927"/>
              <a:gd name="connsiteY4" fmla="*/ 99060 h 919111"/>
              <a:gd name="connsiteX5" fmla="*/ 914400 w 2805927"/>
              <a:gd name="connsiteY5" fmla="*/ 358140 h 919111"/>
              <a:gd name="connsiteX6" fmla="*/ 2735580 w 2805927"/>
              <a:gd name="connsiteY6" fmla="*/ 906780 h 919111"/>
              <a:gd name="connsiteX7" fmla="*/ 2415540 w 2805927"/>
              <a:gd name="connsiteY7" fmla="*/ 746760 h 919111"/>
              <a:gd name="connsiteX8" fmla="*/ 2263140 w 2805927"/>
              <a:gd name="connsiteY8" fmla="*/ 822960 h 919111"/>
              <a:gd name="connsiteX9" fmla="*/ 1874520 w 2805927"/>
              <a:gd name="connsiteY9" fmla="*/ 861060 h 919111"/>
              <a:gd name="connsiteX10" fmla="*/ 838200 w 2805927"/>
              <a:gd name="connsiteY10" fmla="*/ 845820 h 919111"/>
              <a:gd name="connsiteX0" fmla="*/ 0 w 2805927"/>
              <a:gd name="connsiteY0" fmla="*/ 0 h 919110"/>
              <a:gd name="connsiteX1" fmla="*/ 175260 w 2805927"/>
              <a:gd name="connsiteY1" fmla="*/ 259080 h 919110"/>
              <a:gd name="connsiteX2" fmla="*/ 632460 w 2805927"/>
              <a:gd name="connsiteY2" fmla="*/ 38100 h 919110"/>
              <a:gd name="connsiteX3" fmla="*/ 838200 w 2805927"/>
              <a:gd name="connsiteY3" fmla="*/ 99060 h 919110"/>
              <a:gd name="connsiteX4" fmla="*/ 914400 w 2805927"/>
              <a:gd name="connsiteY4" fmla="*/ 358140 h 919110"/>
              <a:gd name="connsiteX5" fmla="*/ 2735580 w 2805927"/>
              <a:gd name="connsiteY5" fmla="*/ 906780 h 919110"/>
              <a:gd name="connsiteX6" fmla="*/ 2415540 w 2805927"/>
              <a:gd name="connsiteY6" fmla="*/ 746760 h 919110"/>
              <a:gd name="connsiteX7" fmla="*/ 2263140 w 2805927"/>
              <a:gd name="connsiteY7" fmla="*/ 822960 h 919110"/>
              <a:gd name="connsiteX8" fmla="*/ 1874520 w 2805927"/>
              <a:gd name="connsiteY8" fmla="*/ 861060 h 919110"/>
              <a:gd name="connsiteX9" fmla="*/ 838200 w 2805927"/>
              <a:gd name="connsiteY9" fmla="*/ 845820 h 919110"/>
              <a:gd name="connsiteX0" fmla="*/ 0 w 2805927"/>
              <a:gd name="connsiteY0" fmla="*/ 0 h 919110"/>
              <a:gd name="connsiteX1" fmla="*/ 175260 w 2805927"/>
              <a:gd name="connsiteY1" fmla="*/ 259080 h 919110"/>
              <a:gd name="connsiteX2" fmla="*/ 838200 w 2805927"/>
              <a:gd name="connsiteY2" fmla="*/ 99060 h 919110"/>
              <a:gd name="connsiteX3" fmla="*/ 914400 w 2805927"/>
              <a:gd name="connsiteY3" fmla="*/ 358140 h 919110"/>
              <a:gd name="connsiteX4" fmla="*/ 2735580 w 2805927"/>
              <a:gd name="connsiteY4" fmla="*/ 906780 h 919110"/>
              <a:gd name="connsiteX5" fmla="*/ 2415540 w 2805927"/>
              <a:gd name="connsiteY5" fmla="*/ 746760 h 919110"/>
              <a:gd name="connsiteX6" fmla="*/ 2263140 w 2805927"/>
              <a:gd name="connsiteY6" fmla="*/ 822960 h 919110"/>
              <a:gd name="connsiteX7" fmla="*/ 1874520 w 2805927"/>
              <a:gd name="connsiteY7" fmla="*/ 861060 h 919110"/>
              <a:gd name="connsiteX8" fmla="*/ 838200 w 2805927"/>
              <a:gd name="connsiteY8" fmla="*/ 845820 h 919110"/>
              <a:gd name="connsiteX0" fmla="*/ 0 w 2805927"/>
              <a:gd name="connsiteY0" fmla="*/ 0 h 919110"/>
              <a:gd name="connsiteX1" fmla="*/ 175260 w 2805927"/>
              <a:gd name="connsiteY1" fmla="*/ 259080 h 919110"/>
              <a:gd name="connsiteX2" fmla="*/ 914400 w 2805927"/>
              <a:gd name="connsiteY2" fmla="*/ 358140 h 919110"/>
              <a:gd name="connsiteX3" fmla="*/ 2735580 w 2805927"/>
              <a:gd name="connsiteY3" fmla="*/ 906780 h 919110"/>
              <a:gd name="connsiteX4" fmla="*/ 2415540 w 2805927"/>
              <a:gd name="connsiteY4" fmla="*/ 746760 h 919110"/>
              <a:gd name="connsiteX5" fmla="*/ 2263140 w 2805927"/>
              <a:gd name="connsiteY5" fmla="*/ 822960 h 919110"/>
              <a:gd name="connsiteX6" fmla="*/ 1874520 w 2805927"/>
              <a:gd name="connsiteY6" fmla="*/ 861060 h 919110"/>
              <a:gd name="connsiteX7" fmla="*/ 838200 w 2805927"/>
              <a:gd name="connsiteY7" fmla="*/ 845820 h 919110"/>
              <a:gd name="connsiteX0" fmla="*/ 67620 w 2922569"/>
              <a:gd name="connsiteY0" fmla="*/ 0 h 924287"/>
              <a:gd name="connsiteX1" fmla="*/ 242880 w 2922569"/>
              <a:gd name="connsiteY1" fmla="*/ 259080 h 924287"/>
              <a:gd name="connsiteX2" fmla="*/ 2803200 w 2922569"/>
              <a:gd name="connsiteY2" fmla="*/ 906780 h 924287"/>
              <a:gd name="connsiteX3" fmla="*/ 2483160 w 2922569"/>
              <a:gd name="connsiteY3" fmla="*/ 746760 h 924287"/>
              <a:gd name="connsiteX4" fmla="*/ 2330760 w 2922569"/>
              <a:gd name="connsiteY4" fmla="*/ 822960 h 924287"/>
              <a:gd name="connsiteX5" fmla="*/ 1942140 w 2922569"/>
              <a:gd name="connsiteY5" fmla="*/ 861060 h 924287"/>
              <a:gd name="connsiteX6" fmla="*/ 905820 w 2922569"/>
              <a:gd name="connsiteY6" fmla="*/ 845820 h 924287"/>
              <a:gd name="connsiteX0" fmla="*/ 67620 w 2901467"/>
              <a:gd name="connsiteY0" fmla="*/ 0 h 935005"/>
              <a:gd name="connsiteX1" fmla="*/ 242880 w 2901467"/>
              <a:gd name="connsiteY1" fmla="*/ 259080 h 935005"/>
              <a:gd name="connsiteX2" fmla="*/ 2803200 w 2901467"/>
              <a:gd name="connsiteY2" fmla="*/ 906780 h 935005"/>
              <a:gd name="connsiteX3" fmla="*/ 2330760 w 2901467"/>
              <a:gd name="connsiteY3" fmla="*/ 822960 h 935005"/>
              <a:gd name="connsiteX4" fmla="*/ 1942140 w 2901467"/>
              <a:gd name="connsiteY4" fmla="*/ 861060 h 935005"/>
              <a:gd name="connsiteX5" fmla="*/ 905820 w 2901467"/>
              <a:gd name="connsiteY5" fmla="*/ 845820 h 935005"/>
              <a:gd name="connsiteX0" fmla="*/ 34651 w 2297790"/>
              <a:gd name="connsiteY0" fmla="*/ 0 h 862284"/>
              <a:gd name="connsiteX1" fmla="*/ 209911 w 2297790"/>
              <a:gd name="connsiteY1" fmla="*/ 259080 h 862284"/>
              <a:gd name="connsiteX2" fmla="*/ 2297791 w 2297790"/>
              <a:gd name="connsiteY2" fmla="*/ 822960 h 862284"/>
              <a:gd name="connsiteX3" fmla="*/ 1909171 w 2297790"/>
              <a:gd name="connsiteY3" fmla="*/ 861060 h 862284"/>
              <a:gd name="connsiteX4" fmla="*/ 872851 w 2297790"/>
              <a:gd name="connsiteY4" fmla="*/ 845820 h 862284"/>
              <a:gd name="connsiteX0" fmla="*/ 8685 w 1883206"/>
              <a:gd name="connsiteY0" fmla="*/ 0 h 862284"/>
              <a:gd name="connsiteX1" fmla="*/ 183945 w 1883206"/>
              <a:gd name="connsiteY1" fmla="*/ 259080 h 862284"/>
              <a:gd name="connsiteX2" fmla="*/ 1883205 w 1883206"/>
              <a:gd name="connsiteY2" fmla="*/ 861060 h 862284"/>
              <a:gd name="connsiteX3" fmla="*/ 846885 w 1883206"/>
              <a:gd name="connsiteY3" fmla="*/ 845820 h 862284"/>
              <a:gd name="connsiteX0" fmla="*/ 0 w 838200"/>
              <a:gd name="connsiteY0" fmla="*/ 0 h 845820"/>
              <a:gd name="connsiteX1" fmla="*/ 175260 w 838200"/>
              <a:gd name="connsiteY1" fmla="*/ 259080 h 845820"/>
              <a:gd name="connsiteX2" fmla="*/ 838200 w 838200"/>
              <a:gd name="connsiteY2" fmla="*/ 845820 h 845820"/>
            </a:gdLst>
            <a:ahLst/>
            <a:cxnLst>
              <a:cxn ang="0">
                <a:pos x="connsiteX0" y="connsiteY0"/>
              </a:cxn>
              <a:cxn ang="0">
                <a:pos x="connsiteX1" y="connsiteY1"/>
              </a:cxn>
              <a:cxn ang="0">
                <a:pos x="connsiteX2" y="connsiteY2"/>
              </a:cxn>
            </a:cxnLst>
            <a:rect l="l" t="t" r="r" b="b"/>
            <a:pathLst>
              <a:path w="838200" h="845820">
                <a:moveTo>
                  <a:pt x="0" y="0"/>
                </a:moveTo>
                <a:cubicBezTo>
                  <a:pt x="55880" y="107950"/>
                  <a:pt x="35560" y="118110"/>
                  <a:pt x="175260" y="259080"/>
                </a:cubicBezTo>
                <a:cubicBezTo>
                  <a:pt x="314960" y="400050"/>
                  <a:pt x="700088" y="723583"/>
                  <a:pt x="838200" y="845820"/>
                </a:cubicBezTo>
              </a:path>
            </a:pathLst>
          </a:custGeom>
          <a:noFill/>
          <a:ln w="47625" cap="flat" cmpd="sng" algn="ctr">
            <a:solidFill>
              <a:srgbClr val="FF0000"/>
            </a:solidFill>
            <a:prstDash val="solid"/>
            <a:round/>
            <a:headEnd type="none" w="med" len="med"/>
            <a:tailEnd type="arrow" w="med" len="med"/>
          </a:ln>
          <a:effectLst/>
        </p:spPr>
        <p:txBody>
          <a:bodyPr vert="horz" wrap="square" lIns="82944" tIns="41472" rIns="82944" bIns="41472" numCol="1" rtlCol="0" anchor="t" anchorCtr="0" compatLnSpc="1">
            <a:prstTxWarp prst="textNoShape">
              <a:avLst/>
            </a:prstTxWarp>
          </a:bodyPr>
          <a:lstStyle/>
          <a:p>
            <a:pPr defTabSz="446407" eaLnBrk="1">
              <a:lnSpc>
                <a:spcPct val="116000"/>
              </a:lnSpc>
              <a:buClr>
                <a:srgbClr val="000000"/>
              </a:buClr>
              <a:buSzPct val="100000"/>
            </a:pPr>
            <a:endParaRPr lang="en-NL" sz="1633" dirty="0">
              <a:latin typeface="Comic Sans MS" pitchFamily="64" charset="0"/>
            </a:endParaRPr>
          </a:p>
        </p:txBody>
      </p:sp>
    </p:spTree>
    <p:extLst>
      <p:ext uri="{BB962C8B-B14F-4D97-AF65-F5344CB8AC3E}">
        <p14:creationId xmlns:p14="http://schemas.microsoft.com/office/powerpoint/2010/main" val="6528181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20" grpId="0"/>
      <p:bldP spid="21" grpId="0" animBg="1"/>
      <p:bldP spid="34" grpId="0"/>
      <p:bldP spid="48" grpId="0" animBg="1"/>
      <p:bldP spid="50" grpId="0"/>
      <p:bldP spid="5" grpId="0" animBg="1"/>
      <p:bldP spid="10" grpId="0" animBg="1"/>
      <p:bldP spid="12"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2125" rtl="0" eaLnBrk="1" fontAlgn="base" latinLnBrk="0" hangingPunct="1">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2125" rtl="0" eaLnBrk="1" fontAlgn="base" latinLnBrk="0" hangingPunct="1">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ss book">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angepast 1">
      <a:majorFont>
        <a:latin typeface="Arial Rounded MT Bold"/>
        <a:ea typeface="DejaVu Sans"/>
        <a:cs typeface="DejaVu Sans"/>
      </a:majorFont>
      <a:minorFont>
        <a:latin typeface="Arial Rounded MT Bold"/>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2125" rtl="0" eaLnBrk="1" fontAlgn="base" latinLnBrk="0" hangingPunct="0">
          <a:lnSpc>
            <a:spcPct val="11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92125" rtl="0" eaLnBrk="1" fontAlgn="base" latinLnBrk="0" hangingPunct="0">
          <a:lnSpc>
            <a:spcPct val="11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40865</TotalTime>
  <Words>2288</Words>
  <Application>Microsoft Office PowerPoint</Application>
  <PresentationFormat>On-screen Show (4:3)</PresentationFormat>
  <Paragraphs>334</Paragraphs>
  <Slides>24</Slides>
  <Notes>4</Notes>
  <HiddenSlides>1</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Arial Narrow</vt:lpstr>
      <vt:lpstr>Arial Rounded MT Bold</vt:lpstr>
      <vt:lpstr>Comic Sans MS</vt:lpstr>
      <vt:lpstr>Courier New</vt:lpstr>
      <vt:lpstr>DejaVu Sans</vt:lpstr>
      <vt:lpstr>Pieces NFI</vt:lpstr>
      <vt:lpstr>Times New Roman</vt:lpstr>
      <vt:lpstr>Wingdings</vt:lpstr>
      <vt:lpstr>Office Theme</vt:lpstr>
      <vt:lpstr>1_Office Theme</vt:lpstr>
      <vt:lpstr>Software Security Secure INPUT handling  </vt:lpstr>
      <vt:lpstr>Recap: two types of input problems </vt:lpstr>
      <vt:lpstr>Output encoding </vt:lpstr>
      <vt:lpstr>XSS attack</vt:lpstr>
      <vt:lpstr>Encoding for the web  </vt:lpstr>
      <vt:lpstr>Some of the encodings for the web  </vt:lpstr>
      <vt:lpstr>Context-sensitive auto-escaping  </vt:lpstr>
      <vt:lpstr>Extra complication: the DOM API</vt:lpstr>
      <vt:lpstr>DOM-based XSS attacks</vt:lpstr>
      <vt:lpstr>Escaping inside JavaScript</vt:lpstr>
      <vt:lpstr>Spot the XSS bug!</vt:lpstr>
      <vt:lpstr>Preventing DOM-based XSS</vt:lpstr>
      <vt:lpstr> API hardening for the DOM API (aka Trusted Types)</vt:lpstr>
      <vt:lpstr> Custom tweaks   </vt:lpstr>
      <vt:lpstr>Yet another complication:  different kind of URLs</vt:lpstr>
      <vt:lpstr>Conclusions</vt:lpstr>
      <vt:lpstr>Languages &amp; Parsing</vt:lpstr>
      <vt:lpstr>Validation vs  Sanitisation/Encoding/Escaping</vt:lpstr>
      <vt:lpstr>Anti-pattern:  string concatenation</vt:lpstr>
      <vt:lpstr>Anti-pattern:  strings</vt:lpstr>
      <vt:lpstr>Pattern: Use Types</vt:lpstr>
      <vt:lpstr>To read</vt:lpstr>
      <vt:lpstr>Getting things wrong: double en/decodings </vt:lpstr>
      <vt:lpstr>Recap: Why XSS is so tricky to prevent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SoftwareSecurity1</dc:title>
  <dc:creator>Erik Poll</dc:creator>
  <cp:lastModifiedBy>Poll, E. (Erik)</cp:lastModifiedBy>
  <cp:revision>486</cp:revision>
  <cp:lastPrinted>1601-01-01T00:00:00Z</cp:lastPrinted>
  <dcterms:created xsi:type="dcterms:W3CDTF">1601-01-01T00:00:00Z</dcterms:created>
  <dcterms:modified xsi:type="dcterms:W3CDTF">2024-12-06T07:09:32Z</dcterms:modified>
</cp:coreProperties>
</file>