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258" r:id="rId3"/>
    <p:sldId id="268" r:id="rId4"/>
    <p:sldId id="265" r:id="rId5"/>
    <p:sldId id="261" r:id="rId6"/>
    <p:sldId id="260" r:id="rId7"/>
    <p:sldId id="263" r:id="rId8"/>
    <p:sldId id="259" r:id="rId9"/>
    <p:sldId id="264" r:id="rId1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  <a:srgbClr val="70AC2E"/>
    <a:srgbClr val="94DE00"/>
    <a:srgbClr val="80C535"/>
    <a:srgbClr val="B2FF19"/>
    <a:srgbClr val="CCFF66"/>
    <a:srgbClr val="FFCC00"/>
    <a:srgbClr val="00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413" autoAdjust="0"/>
  </p:normalViewPr>
  <p:slideViewPr>
    <p:cSldViewPr snapToGrid="0">
      <p:cViewPr varScale="1">
        <p:scale>
          <a:sx n="40" d="100"/>
          <a:sy n="40" d="100"/>
        </p:scale>
        <p:origin x="324" y="48"/>
      </p:cViewPr>
      <p:guideLst/>
    </p:cSldViewPr>
  </p:slideViewPr>
  <p:outlineViewPr>
    <p:cViewPr>
      <p:scale>
        <a:sx n="33" d="100"/>
        <a:sy n="33" d="100"/>
      </p:scale>
      <p:origin x="0" y="-1156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56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6BC40-E1F0-4D2B-AC76-501E06FDCF3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FA645-DBAB-4FB9-825D-44075A85B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332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7000" y="812520"/>
            <a:ext cx="5345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latin typeface="Arial"/>
              </a:rPr>
              <a:t>Click to edit the notes format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sz="1400" spc="-1" dirty="0"/>
              <a:t>&lt;header&gt;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pPr algn="r"/>
            <a:r>
              <a:rPr lang="en-US" sz="1400" spc="-1" dirty="0"/>
              <a:t>&lt;date/time&gt;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sz="1400" spc="-1" dirty="0"/>
              <a:t>&lt;footer&gt;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pPr algn="r"/>
            <a:fld id="{AA604FCF-8E19-447F-BFB6-DB01F87E4B7C}" type="slidenum">
              <a:rPr lang="en-US" sz="1400" spc="-1" smtClean="0"/>
              <a:pPr algn="r"/>
              <a:t>‹#›</a:t>
            </a:fld>
            <a:endParaRPr lang="en-US" sz="1400" spc="-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Rounded MT Bold" panose="020F07040305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67640" y="188640"/>
            <a:ext cx="8229240" cy="79164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67640" y="1052640"/>
            <a:ext cx="8229240" cy="500112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pPr algn="ctr"/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67640" y="188640"/>
            <a:ext cx="8229240" cy="79164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67640" y="1052640"/>
            <a:ext cx="8229240" cy="50011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67640" y="188640"/>
            <a:ext cx="8229240" cy="79164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67640" y="1052640"/>
            <a:ext cx="4015800" cy="50011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84680" y="1052640"/>
            <a:ext cx="4015800" cy="50011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67640" y="188640"/>
            <a:ext cx="8229240" cy="79164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67640" y="188640"/>
            <a:ext cx="8229240" cy="367092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pPr algn="ctr"/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>
                <a:solidFill>
                  <a:srgbClr val="C00000"/>
                </a:solidFill>
                <a:latin typeface="Arial"/>
              </a:rPr>
              <a:t>Click to edit Master title style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r>
              <a:rPr lang="en-US" sz="1200" spc="-1" dirty="0" err="1">
                <a:solidFill>
                  <a:srgbClr val="8B8B8B"/>
                </a:solidFill>
              </a:rPr>
              <a:t>websec</a:t>
            </a:r>
            <a:endParaRPr lang="en-US" sz="1200" spc="-1" dirty="0"/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 Rounded MT Bold" panose="020F0704030504030204" pitchFamily="34" charset="0"/>
              </a:defRPr>
            </a:lvl1pPr>
          </a:lstStyle>
          <a:p>
            <a:pPr algn="r"/>
            <a:fld id="{08488613-8EE5-4FA1-B2CA-2D382822569F}" type="slidenum">
              <a:rPr lang="en-US" sz="1200" spc="-1" smtClean="0">
                <a:solidFill>
                  <a:srgbClr val="8B8B8B"/>
                </a:solidFill>
              </a:rPr>
              <a:pPr algn="r"/>
              <a:t>‹#›</a:t>
            </a:fld>
            <a:endParaRPr lang="en-US" sz="1200" spc="-1" dirty="0"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>
            <a:lvl1pPr>
              <a:defRPr sz="1600">
                <a:latin typeface="Arial Rounded MT Bold" panose="020F0704030504030204" pitchFamily="34" charset="0"/>
              </a:defRPr>
            </a:lvl1pPr>
          </a:lstStyle>
          <a:p>
            <a:endParaRPr lang="en-US" spc="-1" dirty="0"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945931"/>
            <a:ext cx="8229240" cy="463586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strike="noStrike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Brightspace input </a:t>
            </a:r>
            <a:r>
              <a:rPr lang="en-US" sz="3600" strike="noStrike" spc="-1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sanitisation</a:t>
            </a:r>
            <a:r>
              <a:rPr lang="en-US" sz="3600" strike="noStrike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in discussion form</a:t>
            </a:r>
            <a:endParaRPr lang="en-US" sz="360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0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1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5D943C24-EB8A-4560-9794-E296CC53DD5A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1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Post with special characters &amp; keyword in subject &amp; body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2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71E7F38-4EFA-83BC-F361-84724C6AE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37" y="1157965"/>
            <a:ext cx="6858626" cy="454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00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Result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3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19E2D34A-06D7-994A-46C1-C8DAFEB1F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9" y="749880"/>
            <a:ext cx="9144000" cy="491948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51C23E3-DB16-41A1-04BE-BC676DEAC39B}"/>
              </a:ext>
            </a:extLst>
          </p:cNvPr>
          <p:cNvSpPr/>
          <p:nvPr/>
        </p:nvSpPr>
        <p:spPr>
          <a:xfrm>
            <a:off x="838200" y="3098800"/>
            <a:ext cx="762000" cy="330200"/>
          </a:xfrm>
          <a:custGeom>
            <a:avLst/>
            <a:gdLst>
              <a:gd name="csX0" fmla="*/ 0 w 762000"/>
              <a:gd name="csY0" fmla="*/ 165100 h 330200"/>
              <a:gd name="csX1" fmla="*/ 381000 w 762000"/>
              <a:gd name="csY1" fmla="*/ 0 h 330200"/>
              <a:gd name="csX2" fmla="*/ 762000 w 762000"/>
              <a:gd name="csY2" fmla="*/ 165100 h 330200"/>
              <a:gd name="csX3" fmla="*/ 381000 w 762000"/>
              <a:gd name="csY3" fmla="*/ 330200 h 330200"/>
              <a:gd name="csX4" fmla="*/ 0 w 762000"/>
              <a:gd name="csY4" fmla="*/ 165100 h 330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0" h="330200" extrusionOk="0">
                <a:moveTo>
                  <a:pt x="0" y="165100"/>
                </a:moveTo>
                <a:cubicBezTo>
                  <a:pt x="-25243" y="74998"/>
                  <a:pt x="190271" y="19359"/>
                  <a:pt x="381000" y="0"/>
                </a:cubicBezTo>
                <a:cubicBezTo>
                  <a:pt x="597638" y="12763"/>
                  <a:pt x="762326" y="83867"/>
                  <a:pt x="762000" y="165100"/>
                </a:cubicBezTo>
                <a:cubicBezTo>
                  <a:pt x="753283" y="243131"/>
                  <a:pt x="624951" y="370741"/>
                  <a:pt x="381000" y="330200"/>
                </a:cubicBezTo>
                <a:cubicBezTo>
                  <a:pt x="175569" y="311645"/>
                  <a:pt x="12789" y="280125"/>
                  <a:pt x="0" y="1651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474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Resulting HTTP request in ZAP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2000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blah</a:t>
            </a:r>
            <a:endParaRPr lang="en-US" sz="2000" spc="-1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4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F7C4E94-CD7D-E4F5-CDC9-0111BD048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275"/>
            <a:ext cx="9144000" cy="465145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01F8F42-272D-A4D9-B727-8BC478DA2C11}"/>
              </a:ext>
            </a:extLst>
          </p:cNvPr>
          <p:cNvSpPr/>
          <p:nvPr/>
        </p:nvSpPr>
        <p:spPr>
          <a:xfrm>
            <a:off x="4102100" y="3507074"/>
            <a:ext cx="4584340" cy="252126"/>
          </a:xfrm>
          <a:custGeom>
            <a:avLst/>
            <a:gdLst>
              <a:gd name="csX0" fmla="*/ 0 w 4584340"/>
              <a:gd name="csY0" fmla="*/ 126063 h 252126"/>
              <a:gd name="csX1" fmla="*/ 2292170 w 4584340"/>
              <a:gd name="csY1" fmla="*/ 0 h 252126"/>
              <a:gd name="csX2" fmla="*/ 4584340 w 4584340"/>
              <a:gd name="csY2" fmla="*/ 126063 h 252126"/>
              <a:gd name="csX3" fmla="*/ 2292170 w 4584340"/>
              <a:gd name="csY3" fmla="*/ 252126 h 252126"/>
              <a:gd name="csX4" fmla="*/ 0 w 4584340"/>
              <a:gd name="csY4" fmla="*/ 126063 h 252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584340" h="252126" extrusionOk="0">
                <a:moveTo>
                  <a:pt x="0" y="126063"/>
                </a:moveTo>
                <a:cubicBezTo>
                  <a:pt x="-249061" y="67094"/>
                  <a:pt x="1106327" y="78740"/>
                  <a:pt x="2292170" y="0"/>
                </a:cubicBezTo>
                <a:cubicBezTo>
                  <a:pt x="3564337" y="12799"/>
                  <a:pt x="4584394" y="58077"/>
                  <a:pt x="4584340" y="126063"/>
                </a:cubicBezTo>
                <a:cubicBezTo>
                  <a:pt x="4562304" y="162440"/>
                  <a:pt x="3703924" y="428436"/>
                  <a:pt x="2292170" y="252126"/>
                </a:cubicBezTo>
                <a:cubicBezTo>
                  <a:pt x="1027940" y="245798"/>
                  <a:pt x="5793" y="206486"/>
                  <a:pt x="0" y="126063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6F0C81-8EA2-068C-5C45-67E18ECBC4D3}"/>
              </a:ext>
            </a:extLst>
          </p:cNvPr>
          <p:cNvSpPr/>
          <p:nvPr/>
        </p:nvSpPr>
        <p:spPr>
          <a:xfrm>
            <a:off x="4102100" y="3882195"/>
            <a:ext cx="2986760" cy="252125"/>
          </a:xfrm>
          <a:custGeom>
            <a:avLst/>
            <a:gdLst>
              <a:gd name="csX0" fmla="*/ 0 w 2986760"/>
              <a:gd name="csY0" fmla="*/ 126063 h 252125"/>
              <a:gd name="csX1" fmla="*/ 1493380 w 2986760"/>
              <a:gd name="csY1" fmla="*/ 0 h 252125"/>
              <a:gd name="csX2" fmla="*/ 2986760 w 2986760"/>
              <a:gd name="csY2" fmla="*/ 126063 h 252125"/>
              <a:gd name="csX3" fmla="*/ 1493380 w 2986760"/>
              <a:gd name="csY3" fmla="*/ 252126 h 252125"/>
              <a:gd name="csX4" fmla="*/ 0 w 2986760"/>
              <a:gd name="csY4" fmla="*/ 126063 h 2521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86760" h="252125" extrusionOk="0">
                <a:moveTo>
                  <a:pt x="0" y="126063"/>
                </a:moveTo>
                <a:cubicBezTo>
                  <a:pt x="-15877" y="57119"/>
                  <a:pt x="727936" y="58329"/>
                  <a:pt x="1493380" y="0"/>
                </a:cubicBezTo>
                <a:cubicBezTo>
                  <a:pt x="2324387" y="12799"/>
                  <a:pt x="2986814" y="58077"/>
                  <a:pt x="2986760" y="126063"/>
                </a:cubicBezTo>
                <a:cubicBezTo>
                  <a:pt x="2959080" y="153925"/>
                  <a:pt x="2359816" y="302503"/>
                  <a:pt x="1493380" y="252126"/>
                </a:cubicBezTo>
                <a:cubicBezTo>
                  <a:pt x="670310" y="245798"/>
                  <a:pt x="5793" y="206486"/>
                  <a:pt x="0" y="126063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4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Resulting HTTP request in Firefox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You can look at HTTP request </a:t>
            </a:r>
            <a:r>
              <a:rPr lang="en-US" spc="-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nicely formatted</a:t>
            </a: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r>
              <a:rPr lang="en-US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or at the </a:t>
            </a:r>
            <a:r>
              <a:rPr lang="en-US" spc="-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raw request</a:t>
            </a: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5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CC2C2CC-C17E-E2E3-FA82-8296996ED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2" y="1416731"/>
            <a:ext cx="9063245" cy="37477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12B474-FC87-30D4-B470-64986DB29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2" y="5600915"/>
            <a:ext cx="8229240" cy="63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30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Headers in resulting HTTP request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2000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 </a:t>
            </a:r>
            <a:endParaRPr lang="en-US" sz="2000" spc="-1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6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53660A53-13E9-FF5A-B9A2-E4D42FB26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4" y="1283040"/>
            <a:ext cx="5730163" cy="2571910"/>
          </a:xfrm>
          <a:prstGeom prst="rect">
            <a:avLst/>
          </a:prstGeom>
        </p:spPr>
      </p:pic>
      <p:sp>
        <p:nvSpPr>
          <p:cNvPr id="4" name="TextShape 2">
            <a:extLst>
              <a:ext uri="{FF2B5EF4-FFF2-40B4-BE49-F238E27FC236}">
                <a16:creationId xmlns:a16="http://schemas.microsoft.com/office/drawing/2014/main" id="{38A43472-828F-1584-CC12-1E22C5416237}"/>
              </a:ext>
            </a:extLst>
          </p:cNvPr>
          <p:cNvSpPr txBox="1"/>
          <p:nvPr/>
        </p:nvSpPr>
        <p:spPr>
          <a:xfrm>
            <a:off x="571860" y="2245419"/>
            <a:ext cx="8149888" cy="3559941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endParaRPr lang="en-US" sz="2000" spc="-1" dirty="0">
              <a:latin typeface="Arial Rounded MT Bold" panose="020F0704030504030204" pitchFamily="34" charset="0"/>
            </a:endParaRPr>
          </a:p>
          <a:p>
            <a:r>
              <a:rPr lang="en-US" sz="2000" spc="-1" dirty="0">
                <a:latin typeface="Arial Rounded MT Bold" panose="020F0704030504030204" pitchFamily="34" charset="0"/>
              </a:rPr>
              <a:t>So content is URL encoded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E2F7BA3-C787-3EFD-495E-64ED30686B39}"/>
              </a:ext>
            </a:extLst>
          </p:cNvPr>
          <p:cNvSpPr/>
          <p:nvPr/>
        </p:nvSpPr>
        <p:spPr>
          <a:xfrm>
            <a:off x="1143000" y="3400874"/>
            <a:ext cx="5410080" cy="578276"/>
          </a:xfrm>
          <a:custGeom>
            <a:avLst/>
            <a:gdLst>
              <a:gd name="csX0" fmla="*/ 0 w 5410080"/>
              <a:gd name="csY0" fmla="*/ 289138 h 578276"/>
              <a:gd name="csX1" fmla="*/ 2705040 w 5410080"/>
              <a:gd name="csY1" fmla="*/ 0 h 578276"/>
              <a:gd name="csX2" fmla="*/ 5410080 w 5410080"/>
              <a:gd name="csY2" fmla="*/ 289138 h 578276"/>
              <a:gd name="csX3" fmla="*/ 2705040 w 5410080"/>
              <a:gd name="csY3" fmla="*/ 578276 h 578276"/>
              <a:gd name="csX4" fmla="*/ 0 w 5410080"/>
              <a:gd name="csY4" fmla="*/ 289138 h 5782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10080" h="578276" extrusionOk="0">
                <a:moveTo>
                  <a:pt x="0" y="289138"/>
                </a:moveTo>
                <a:cubicBezTo>
                  <a:pt x="-155981" y="136123"/>
                  <a:pt x="1294027" y="81543"/>
                  <a:pt x="2705040" y="0"/>
                </a:cubicBezTo>
                <a:cubicBezTo>
                  <a:pt x="4205708" y="13784"/>
                  <a:pt x="5411008" y="157761"/>
                  <a:pt x="5410080" y="289138"/>
                </a:cubicBezTo>
                <a:cubicBezTo>
                  <a:pt x="5380164" y="403690"/>
                  <a:pt x="4328324" y="734648"/>
                  <a:pt x="2705040" y="578276"/>
                </a:cubicBezTo>
                <a:cubicBezTo>
                  <a:pt x="1220723" y="542439"/>
                  <a:pt x="14371" y="475618"/>
                  <a:pt x="0" y="289138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020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Resulting HTTP request in Firefox – Raw 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2000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 </a:t>
            </a:r>
            <a:endParaRPr lang="en-US" sz="2000" spc="-1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7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12B474-FC87-30D4-B470-64986DB29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871" y="1658797"/>
            <a:ext cx="9011057" cy="69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98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Setting breakpoint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2000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  </a:t>
            </a:r>
            <a:endParaRPr lang="en-US" sz="2000" spc="-1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8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7D847FB-5443-432E-2C82-BC1482006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62" y="1533525"/>
            <a:ext cx="585787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5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67640" y="188640"/>
            <a:ext cx="8229240" cy="791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Intercepting at breakpoint to edit  </a:t>
            </a: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67640" y="1052640"/>
            <a:ext cx="8229240" cy="5001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2000" spc="-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blah</a:t>
            </a:r>
            <a:endParaRPr lang="en-US" sz="2000" spc="-1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spc="-1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0" strike="noStrike" spc="-1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b="0" strike="noStrike" spc="-1" dirty="0" err="1">
                <a:solidFill>
                  <a:srgbClr val="8B8B8B"/>
                </a:solidFill>
                <a:latin typeface="Arial Rounded MT Bold" panose="020F0704030504030204" pitchFamily="34" charset="0"/>
              </a:rPr>
              <a:t>websec</a:t>
            </a:r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sp>
        <p:nvSpPr>
          <p:cNvPr id="9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A2E438B-11BB-43AF-897E-049AB1E5126F}" type="slidenum">
              <a:rPr lang="en-US" sz="1200" b="0" strike="noStrike" spc="-1">
                <a:solidFill>
                  <a:srgbClr val="8B8B8B"/>
                </a:solidFill>
                <a:latin typeface="Arial Rounded MT Bold" panose="020F0704030504030204" pitchFamily="34" charset="0"/>
              </a:rPr>
              <a:t>9</a:t>
            </a:fld>
            <a:endParaRPr lang="en-US" sz="1200" b="0" strike="noStrike" spc="-1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207AC462-24A8-0227-87B9-B027F260B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274"/>
            <a:ext cx="11043934" cy="561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19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88</Words>
  <Application>Microsoft Office PowerPoint</Application>
  <PresentationFormat>On-screen Show (4:3)</PresentationFormat>
  <Paragraphs>112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Rounded MT Bold</vt:lpstr>
      <vt:lpstr>Calibri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erikpoll</dc:creator>
  <dc:description/>
  <cp:lastModifiedBy>Poll, E. (Erik)</cp:lastModifiedBy>
  <cp:revision>321</cp:revision>
  <dcterms:created xsi:type="dcterms:W3CDTF">2014-01-30T10:46:20Z</dcterms:created>
  <dcterms:modified xsi:type="dcterms:W3CDTF">2026-09-14T06:14:04Z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2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Diavoorstelling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61</vt:i4>
  </property>
</Properties>
</file>