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wmf" ContentType="image/x-wmf"/>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9" r:id="rId2"/>
    <p:sldMasterId id="2147483672" r:id="rId3"/>
  </p:sldMasterIdLst>
  <p:notesMasterIdLst>
    <p:notesMasterId r:id="rId5"/>
  </p:notesMasterIdLst>
  <p:sldIdLst>
    <p:sldId id="256" r:id="rId4"/>
  </p:sldIdLst>
  <p:sldSz cx="12192000" cy="6858000"/>
  <p:notesSz cx="9144000" cy="6858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7E95A28-BD79-9344-A335-2A5F3285E298}">
          <p14:sldIdLst>
            <p14:sldId id="256"/>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E00"/>
    <a:srgbClr val="035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808" autoAdjust="0"/>
    <p:restoredTop sz="81535" autoAdjust="0"/>
  </p:normalViewPr>
  <p:slideViewPr>
    <p:cSldViewPr showGuides="1">
      <p:cViewPr varScale="1">
        <p:scale>
          <a:sx n="87" d="100"/>
          <a:sy n="87" d="100"/>
        </p:scale>
        <p:origin x="912" y="192"/>
      </p:cViewPr>
      <p:guideLst>
        <p:guide orient="horz" pos="2160"/>
        <p:guide pos="3840"/>
      </p:guideLst>
    </p:cSldViewPr>
  </p:slideViewPr>
  <p:outlineViewPr>
    <p:cViewPr>
      <p:scale>
        <a:sx n="33" d="100"/>
        <a:sy n="33" d="100"/>
      </p:scale>
      <p:origin x="0" y="-27557"/>
    </p:cViewPr>
  </p:outlineViewPr>
  <p:notesTextViewPr>
    <p:cViewPr>
      <p:scale>
        <a:sx n="100" d="100"/>
        <a:sy n="100" d="100"/>
      </p:scale>
      <p:origin x="0" y="0"/>
    </p:cViewPr>
  </p:notesTextViewPr>
  <p:sorterViewPr>
    <p:cViewPr>
      <p:scale>
        <a:sx n="69" d="100"/>
        <a:sy n="69" d="100"/>
      </p:scale>
      <p:origin x="0" y="-728"/>
    </p:cViewPr>
  </p:sorterViewPr>
  <p:notesViewPr>
    <p:cSldViewPr>
      <p:cViewPr varScale="1">
        <p:scale>
          <a:sx n="62" d="100"/>
          <a:sy n="62" d="100"/>
        </p:scale>
        <p:origin x="3226"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84DF044B-A435-4F32-9645-4AED5DDC0362}" type="datetimeFigureOut">
              <a:rPr lang="nl-NL" smtClean="0"/>
              <a:pPr/>
              <a:t>27-10-2023</a:t>
            </a:fld>
            <a:endParaRPr lang="nl-NL"/>
          </a:p>
        </p:txBody>
      </p:sp>
      <p:sp>
        <p:nvSpPr>
          <p:cNvPr id="4" name="Slide Image Placeholder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C1DFEC8-76D5-4763-8475-7C576FC3752F}" type="slidenum">
              <a:rPr lang="nl-NL" smtClean="0"/>
              <a:pPr/>
              <a:t>‹#›</a:t>
            </a:fld>
            <a:endParaRPr lang="nl-NL"/>
          </a:p>
        </p:txBody>
      </p:sp>
    </p:spTree>
    <p:extLst>
      <p:ext uri="{BB962C8B-B14F-4D97-AF65-F5344CB8AC3E}">
        <p14:creationId xmlns:p14="http://schemas.microsoft.com/office/powerpoint/2010/main" val="849308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fontScale="55000" lnSpcReduction="20000"/>
          </a:bodyPr>
          <a:lstStyle/>
          <a:p>
            <a:pPr marL="171450" indent="-171450">
              <a:buFontTx/>
              <a:buChar char="-"/>
            </a:pPr>
            <a:r>
              <a:rPr lang="en-GB" dirty="0" err="1"/>
              <a:t>Langzaam</a:t>
            </a:r>
            <a:r>
              <a:rPr lang="en-GB" dirty="0"/>
              <a:t>, </a:t>
            </a:r>
            <a:r>
              <a:rPr lang="en-GB" dirty="0" err="1"/>
              <a:t>duidelijk</a:t>
            </a:r>
            <a:r>
              <a:rPr lang="en-GB" dirty="0"/>
              <a:t> </a:t>
            </a:r>
            <a:r>
              <a:rPr lang="en-GB" dirty="0" err="1"/>
              <a:t>en</a:t>
            </a:r>
            <a:r>
              <a:rPr lang="en-GB" dirty="0"/>
              <a:t> </a:t>
            </a:r>
            <a:r>
              <a:rPr lang="en-GB" dirty="0" err="1"/>
              <a:t>rustig</a:t>
            </a:r>
            <a:r>
              <a:rPr lang="en-GB" dirty="0"/>
              <a:t> </a:t>
            </a:r>
            <a:r>
              <a:rPr lang="en-GB" dirty="0" err="1"/>
              <a:t>spreken</a:t>
            </a:r>
            <a:endParaRPr lang="en-GB" dirty="0"/>
          </a:p>
          <a:p>
            <a:pPr marL="171450" indent="-171450">
              <a:buFontTx/>
              <a:buChar char="-"/>
            </a:pPr>
            <a:r>
              <a:rPr lang="en-GB" dirty="0" err="1"/>
              <a:t>Beperk</a:t>
            </a:r>
            <a:r>
              <a:rPr lang="en-GB" dirty="0"/>
              <a:t> </a:t>
            </a:r>
            <a:r>
              <a:rPr lang="en-GB" dirty="0" err="1"/>
              <a:t>miemiek</a:t>
            </a:r>
            <a:r>
              <a:rPr lang="en-GB" dirty="0"/>
              <a:t> in </a:t>
            </a:r>
            <a:r>
              <a:rPr lang="en-GB" dirty="0" err="1"/>
              <a:t>gezicht</a:t>
            </a:r>
            <a:endParaRPr lang="en-GB" dirty="0"/>
          </a:p>
          <a:p>
            <a:pPr marL="171450" indent="-171450">
              <a:buFontTx/>
              <a:buChar char="-"/>
            </a:pPr>
            <a:r>
              <a:rPr lang="en-GB" dirty="0"/>
              <a:t>Sta </a:t>
            </a:r>
            <a:r>
              <a:rPr lang="en-GB" dirty="0" err="1"/>
              <a:t>rechtop</a:t>
            </a:r>
            <a:endParaRPr lang="en-GB" dirty="0"/>
          </a:p>
          <a:p>
            <a:pPr marL="171450" indent="-171450">
              <a:buFontTx/>
              <a:buChar char="-"/>
            </a:pPr>
            <a:endParaRPr lang="en-GB" dirty="0"/>
          </a:p>
          <a:p>
            <a:pPr marL="171450" indent="-171450">
              <a:buFontTx/>
              <a:buChar char="-"/>
            </a:pPr>
            <a:r>
              <a:rPr lang="en-GB" dirty="0"/>
              <a:t>40-45 min + 20 min Q&amp;A; aim: raise awareness of </a:t>
            </a:r>
            <a:r>
              <a:rPr lang="en-GB" dirty="0" err="1"/>
              <a:t>PbD</a:t>
            </a:r>
            <a:endParaRPr lang="en-GB" dirty="0"/>
          </a:p>
          <a:p>
            <a:pPr marL="171450" indent="-171450">
              <a:buFontTx/>
              <a:buChar char="-"/>
            </a:pPr>
            <a:endParaRPr lang="en-GB" dirty="0"/>
          </a:p>
          <a:p>
            <a:pPr marL="171450" indent="-171450">
              <a:buFontTx/>
              <a:buChar char="-"/>
            </a:pPr>
            <a:endParaRPr lang="en-GB" dirty="0"/>
          </a:p>
          <a:p>
            <a:r>
              <a:rPr lang="en-GB" sz="1200" b="0" kern="1200" dirty="0">
                <a:solidFill>
                  <a:schemeClr val="tx1"/>
                </a:solidFill>
                <a:effectLst/>
                <a:latin typeface="+mn-lt"/>
                <a:ea typeface="+mn-ea"/>
                <a:cs typeface="+mn-cs"/>
              </a:rPr>
              <a:t>We live in an increasingly digital world. We shop online. We share our lives digitally. We are tethered twenty-four hours a day through our smartphones, wearables, and tablets, connected to our family, friends, work, and everything that happens in the world. The 2020 COVID-19 pandemic has spurred this transition from the real to the virtual world. </a:t>
            </a:r>
          </a:p>
          <a:p>
            <a:endParaRPr lang="en-GB" dirty="0"/>
          </a:p>
          <a:p>
            <a:r>
              <a:rPr lang="en-GB" sz="1200" b="0" kern="1200" dirty="0">
                <a:solidFill>
                  <a:schemeClr val="tx1"/>
                </a:solidFill>
                <a:effectLst/>
                <a:latin typeface="+mn-lt"/>
                <a:ea typeface="+mn-ea"/>
                <a:cs typeface="+mn-cs"/>
              </a:rPr>
              <a:t>Governments apply new digital technologies to perform their tasks more efficiently, to increase our safety and security, improve our well-being, and to combat fraud. Businesses similarly embrace these technologies for new systems and services that are more efficient and more personalized, disrupting existing brick-and-mortar businesses in the process. </a:t>
            </a:r>
            <a:endParaRPr lang="en-GB" dirty="0"/>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All these systems collect huge amounts of personal data and use that information to monitor or influence us, without many of us being fully aware of this. Common myths (“You have zero privacy anyway”; “You’ve got nothing to hide”) trouble our vision and lull us into indifference. We need to wake-up, learn to recognize poorly designed systems, and challenge them.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We fail to see that the way systems are designed has a tremendous impact on our privacy—and that we, as a society, actually have a choice here. Technology does not develop in isolation, does not have an independent, inherent purpose or destiny of its own. Instead, technology is made by people and is shaped according to their agendas and beliefs. These beliefs are embedded in how technology functions and determine what technology affords us to do, what it prevents us from doing, and what it does regardless of our own intents and wishes. Systems can be designed in a privacy-friendly fashion, with respect for our autonomy and human dignity, without a negative impact on their functionality or usability. If we want this to happen, though, we need to get involved and influence these agendas and beliefs. </a:t>
            </a:r>
          </a:p>
          <a:p>
            <a:endParaRPr lang="en-GB" dirty="0"/>
          </a:p>
          <a:p>
            <a:r>
              <a:rPr lang="en-GB" sz="1200" b="0" kern="1200" dirty="0">
                <a:solidFill>
                  <a:schemeClr val="tx1"/>
                </a:solidFill>
                <a:effectLst/>
                <a:latin typeface="+mn-lt"/>
                <a:ea typeface="+mn-ea"/>
                <a:cs typeface="+mn-cs"/>
              </a:rPr>
              <a:t>Privacy is often ignored when designing systems. Sometimes this is out of ignorance. More often, it is on purpose because of the huge economic value of all that personal data. This approach is no longer sustainable. Stricter regulations and growing privacy concerns among the general public call for a different approach. But purely regulatory approaches to protect our privacy are not enough. Privacy-friendly </a:t>
            </a:r>
            <a:r>
              <a:rPr lang="en-GB" sz="1200" b="0" i="1" kern="1200" dirty="0">
                <a:solidFill>
                  <a:schemeClr val="tx1"/>
                </a:solidFill>
                <a:effectLst/>
                <a:latin typeface="+mn-lt"/>
                <a:ea typeface="+mn-ea"/>
                <a:cs typeface="+mn-cs"/>
              </a:rPr>
              <a:t>design </a:t>
            </a:r>
            <a:r>
              <a:rPr lang="en-GB" sz="1200" b="0" kern="1200" dirty="0">
                <a:solidFill>
                  <a:schemeClr val="tx1"/>
                </a:solidFill>
                <a:effectLst/>
                <a:latin typeface="+mn-lt"/>
                <a:ea typeface="+mn-ea"/>
                <a:cs typeface="+mn-cs"/>
              </a:rPr>
              <a:t>is essential. </a:t>
            </a:r>
          </a:p>
          <a:p>
            <a:endParaRPr lang="en-GB" dirty="0"/>
          </a:p>
          <a:p>
            <a:r>
              <a:rPr lang="en-GB" sz="1200" b="0" kern="1200" dirty="0">
                <a:solidFill>
                  <a:schemeClr val="tx1"/>
                </a:solidFill>
                <a:effectLst/>
                <a:latin typeface="+mn-lt"/>
                <a:ea typeface="+mn-ea"/>
                <a:cs typeface="+mn-cs"/>
              </a:rPr>
              <a:t>A little bit of effort and consideration can prevent a lot of privacy harm. In fact, just as technology can be used to invade our privacy, it can also be used to protect our privacy by applying privacy by design. There are many privacy-friendly technologies and privacy by design approaches that are applicable to many systems we commonly use today. </a:t>
            </a:r>
          </a:p>
          <a:p>
            <a:endParaRPr lang="en-GB" dirty="0"/>
          </a:p>
          <a:p>
            <a:r>
              <a:rPr lang="en-GB" sz="1200" b="0" kern="1200" dirty="0">
                <a:solidFill>
                  <a:schemeClr val="tx1"/>
                </a:solidFill>
                <a:effectLst/>
                <a:latin typeface="+mn-lt"/>
                <a:ea typeface="+mn-ea"/>
                <a:cs typeface="+mn-cs"/>
              </a:rPr>
              <a:t>Privacy is like safety or sustainability. Today we take safe cars, energy- efficient buildings, and environmentally friendly production more or less for granted. Like safety and sustainability, privacy is a reasonable and natural civil demand. A demand that businesses and governments can and should comply with, through careful design. As I will show you today, this is not hard. </a:t>
            </a:r>
            <a:endParaRPr lang="en-GB" dirty="0"/>
          </a:p>
          <a:p>
            <a:endParaRPr lang="en-GB" dirty="0"/>
          </a:p>
          <a:p>
            <a:endParaRPr lang="en-GB"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AC1DFEC8-76D5-4763-8475-7C576FC3752F}" type="slidenum">
              <a:rPr lang="nl-NL" smtClean="0"/>
              <a:pPr/>
              <a:t>1</a:t>
            </a:fld>
            <a:endParaRPr lang="nl-NL"/>
          </a:p>
        </p:txBody>
      </p:sp>
    </p:spTree>
    <p:extLst>
      <p:ext uri="{BB962C8B-B14F-4D97-AF65-F5344CB8AC3E}">
        <p14:creationId xmlns:p14="http://schemas.microsoft.com/office/powerpoint/2010/main" val="822962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y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FD17F-F7CF-E74F-8874-D2CBA3AFC967}"/>
              </a:ext>
            </a:extLst>
          </p:cNvPr>
          <p:cNvSpPr>
            <a:spLocks noGrp="1"/>
          </p:cNvSpPr>
          <p:nvPr>
            <p:ph type="title"/>
          </p:nvPr>
        </p:nvSpPr>
        <p:spPr/>
        <p:txBody>
          <a:bodyPr/>
          <a:lstStyle/>
          <a:p>
            <a:r>
              <a:rPr lang="en-US" dirty="0"/>
              <a:t>Click to edit Master title style</a:t>
            </a:r>
          </a:p>
        </p:txBody>
      </p:sp>
      <p:sp>
        <p:nvSpPr>
          <p:cNvPr id="7" name="Content Placeholder 6">
            <a:extLst>
              <a:ext uri="{FF2B5EF4-FFF2-40B4-BE49-F238E27FC236}">
                <a16:creationId xmlns:a16="http://schemas.microsoft.com/office/drawing/2014/main" id="{E225019A-8C79-5446-98B0-0816F908491F}"/>
              </a:ext>
            </a:extLst>
          </p:cNvPr>
          <p:cNvSpPr>
            <a:spLocks noGrp="1"/>
          </p:cNvSpPr>
          <p:nvPr>
            <p:ph sz="quarter" idx="13"/>
          </p:nvPr>
        </p:nvSpPr>
        <p:spPr>
          <a:xfrm>
            <a:off x="1042988" y="1340321"/>
            <a:ext cx="10101262" cy="4896991"/>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6" name="Date Placeholder 5">
            <a:extLst>
              <a:ext uri="{FF2B5EF4-FFF2-40B4-BE49-F238E27FC236}">
                <a16:creationId xmlns:a16="http://schemas.microsoft.com/office/drawing/2014/main" id="{2BEE8625-E9C0-0941-84BE-33C2BDD32214}"/>
              </a:ext>
            </a:extLst>
          </p:cNvPr>
          <p:cNvSpPr>
            <a:spLocks noGrp="1"/>
          </p:cNvSpPr>
          <p:nvPr>
            <p:ph type="dt" sz="half" idx="14"/>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Footer Placeholder 7">
            <a:extLst>
              <a:ext uri="{FF2B5EF4-FFF2-40B4-BE49-F238E27FC236}">
                <a16:creationId xmlns:a16="http://schemas.microsoft.com/office/drawing/2014/main" id="{5E7CDD84-D011-A343-8AFF-867AFEA9BF43}"/>
              </a:ext>
            </a:extLst>
          </p:cNvPr>
          <p:cNvSpPr>
            <a:spLocks noGrp="1"/>
          </p:cNvSpPr>
          <p:nvPr>
            <p:ph type="ftr" sz="quarter" idx="15"/>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9" name="Slide Number Placeholder 8">
            <a:extLst>
              <a:ext uri="{FF2B5EF4-FFF2-40B4-BE49-F238E27FC236}">
                <a16:creationId xmlns:a16="http://schemas.microsoft.com/office/drawing/2014/main" id="{FC4D077E-35FE-D747-883A-CFF096AB9788}"/>
              </a:ext>
            </a:extLst>
          </p:cNvPr>
          <p:cNvSpPr>
            <a:spLocks noGrp="1"/>
          </p:cNvSpPr>
          <p:nvPr>
            <p:ph type="sldNum" sz="quarter" idx="16"/>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753025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A84BD-8FB3-9C4C-AB73-2E6089B8A227}"/>
              </a:ext>
            </a:extLst>
          </p:cNvPr>
          <p:cNvSpPr>
            <a:spLocks noGrp="1"/>
          </p:cNvSpPr>
          <p:nvPr>
            <p:ph type="title"/>
          </p:nvPr>
        </p:nvSpPr>
        <p:spPr/>
        <p:txBody>
          <a:bodyPr/>
          <a:lstStyle/>
          <a:p>
            <a:r>
              <a:rPr lang="en-US"/>
              <a:t>Click to edit Master title style</a:t>
            </a:r>
          </a:p>
        </p:txBody>
      </p:sp>
      <p:sp>
        <p:nvSpPr>
          <p:cNvPr id="7" name="Content Placeholder 6">
            <a:extLst>
              <a:ext uri="{FF2B5EF4-FFF2-40B4-BE49-F238E27FC236}">
                <a16:creationId xmlns:a16="http://schemas.microsoft.com/office/drawing/2014/main" id="{C46C0877-4E8C-3C42-B66F-D5CB8984F4F1}"/>
              </a:ext>
            </a:extLst>
          </p:cNvPr>
          <p:cNvSpPr>
            <a:spLocks noGrp="1"/>
          </p:cNvSpPr>
          <p:nvPr>
            <p:ph sz="quarter" idx="13"/>
          </p:nvPr>
        </p:nvSpPr>
        <p:spPr>
          <a:xfrm>
            <a:off x="1042988" y="1340769"/>
            <a:ext cx="4764980" cy="4896544"/>
          </a:xfrm>
        </p:spPr>
        <p:txBody>
          <a:bodyPr/>
          <a:lstStyle>
            <a:lvl1pPr>
              <a:defRPr sz="2200"/>
            </a:lvl1pPr>
            <a:lvl2pPr marL="742950" indent="-285750" algn="l" defTabSz="914400" rtl="0" eaLnBrk="1" latinLnBrk="0" hangingPunct="1">
              <a:lnSpc>
                <a:spcPct val="110000"/>
              </a:lnSpc>
              <a:spcBef>
                <a:spcPts val="500"/>
              </a:spcBef>
              <a:buClr>
                <a:srgbClr val="C00000"/>
              </a:buClr>
              <a:buFont typeface="Times New Roman" pitchFamily="18" charset="0"/>
              <a:buChar char="●"/>
              <a:defRPr sz="2000"/>
            </a:lvl2pPr>
            <a:lvl3pPr marL="1143000" indent="-288000" algn="l" defTabSz="914400" rtl="0" eaLnBrk="1" latinLnBrk="0" hangingPunct="1">
              <a:spcBef>
                <a:spcPts val="500"/>
              </a:spcBef>
              <a:buClr>
                <a:srgbClr val="C00000"/>
              </a:buClr>
              <a:buFont typeface="System Font Regular"/>
              <a:buChar char="–"/>
              <a:defRPr sz="1800"/>
            </a:lvl3pPr>
            <a:lvl4pPr>
              <a:defRPr>
                <a:latin typeface="Cambria" panose="02040503050406030204" pitchFamily="18" charset="0"/>
              </a:defRPr>
            </a:lvl4pPr>
            <a:lvl5pPr>
              <a:defRPr>
                <a:latin typeface="Cambria" panose="02040503050406030204" pitchFamily="18" charset="0"/>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8" name="Content Placeholder 6">
            <a:extLst>
              <a:ext uri="{FF2B5EF4-FFF2-40B4-BE49-F238E27FC236}">
                <a16:creationId xmlns:a16="http://schemas.microsoft.com/office/drawing/2014/main" id="{DCFAFBB5-E91E-724F-9CE7-ACBC893BB031}"/>
              </a:ext>
            </a:extLst>
          </p:cNvPr>
          <p:cNvSpPr>
            <a:spLocks noGrp="1"/>
          </p:cNvSpPr>
          <p:nvPr>
            <p:ph sz="quarter" idx="14"/>
          </p:nvPr>
        </p:nvSpPr>
        <p:spPr>
          <a:xfrm>
            <a:off x="6384034" y="1366494"/>
            <a:ext cx="4764978" cy="4896544"/>
          </a:xfrm>
        </p:spPr>
        <p:txBody>
          <a:bodyPr/>
          <a:lstStyle>
            <a:lvl1pPr>
              <a:defRPr sz="2200"/>
            </a:lvl1pPr>
            <a:lvl2pPr marL="742950" indent="-285750" algn="l" defTabSz="914400" rtl="0" eaLnBrk="1" latinLnBrk="0" hangingPunct="1">
              <a:lnSpc>
                <a:spcPct val="110000"/>
              </a:lnSpc>
              <a:spcBef>
                <a:spcPts val="500"/>
              </a:spcBef>
              <a:buClr>
                <a:srgbClr val="C00000"/>
              </a:buClr>
              <a:buFont typeface="Times New Roman" pitchFamily="18" charset="0"/>
              <a:buChar char="●"/>
              <a:defRPr sz="2000"/>
            </a:lvl2pPr>
            <a:lvl3pPr marL="1143000" indent="-288000" algn="l" defTabSz="914400" rtl="0" eaLnBrk="1" latinLnBrk="0" hangingPunct="1">
              <a:spcBef>
                <a:spcPts val="500"/>
              </a:spcBef>
              <a:buClr>
                <a:srgbClr val="C00000"/>
              </a:buClr>
              <a:buFont typeface="System Font Regular"/>
              <a:buChar char="–"/>
              <a:defRPr sz="1800"/>
            </a:lvl3pPr>
            <a:lvl4pPr>
              <a:defRPr>
                <a:latin typeface="Cambria" panose="02040503050406030204" pitchFamily="18" charset="0"/>
              </a:defRPr>
            </a:lvl4pPr>
            <a:lvl5pPr>
              <a:defRPr>
                <a:latin typeface="Cambria" panose="02040503050406030204" pitchFamily="18" charset="0"/>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3" name="Date Placeholder 2">
            <a:extLst>
              <a:ext uri="{FF2B5EF4-FFF2-40B4-BE49-F238E27FC236}">
                <a16:creationId xmlns:a16="http://schemas.microsoft.com/office/drawing/2014/main" id="{40D411F9-04E7-D54A-B708-7EE8F7E149FA}"/>
              </a:ext>
            </a:extLst>
          </p:cNvPr>
          <p:cNvSpPr>
            <a:spLocks noGrp="1"/>
          </p:cNvSpPr>
          <p:nvPr>
            <p:ph type="dt" sz="half" idx="15"/>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4" name="Footer Placeholder 3">
            <a:extLst>
              <a:ext uri="{FF2B5EF4-FFF2-40B4-BE49-F238E27FC236}">
                <a16:creationId xmlns:a16="http://schemas.microsoft.com/office/drawing/2014/main" id="{CE9115CE-9C7A-4E46-8E55-E8CEB8D2497B}"/>
              </a:ext>
            </a:extLst>
          </p:cNvPr>
          <p:cNvSpPr>
            <a:spLocks noGrp="1"/>
          </p:cNvSpPr>
          <p:nvPr>
            <p:ph type="ftr" sz="quarter" idx="16"/>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Slide Number Placeholder 4">
            <a:extLst>
              <a:ext uri="{FF2B5EF4-FFF2-40B4-BE49-F238E27FC236}">
                <a16:creationId xmlns:a16="http://schemas.microsoft.com/office/drawing/2014/main" id="{917BC768-E773-3A4F-9EFF-C5944CA971CF}"/>
              </a:ext>
            </a:extLst>
          </p:cNvPr>
          <p:cNvSpPr>
            <a:spLocks noGrp="1"/>
          </p:cNvSpPr>
          <p:nvPr>
            <p:ph type="sldNum" sz="quarter" idx="17"/>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3731817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y 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400F7-F38F-4642-A186-896F04AE5715}"/>
              </a:ext>
            </a:extLst>
          </p:cNvPr>
          <p:cNvSpPr>
            <a:spLocks noGrp="1"/>
          </p:cNvSpPr>
          <p:nvPr>
            <p:ph type="title"/>
          </p:nvPr>
        </p:nvSpPr>
        <p:spPr/>
        <p:txBody>
          <a:bodyPr/>
          <a:lstStyle/>
          <a:p>
            <a:r>
              <a:rPr lang="en-US"/>
              <a:t>Click to edit Master title style</a:t>
            </a:r>
          </a:p>
        </p:txBody>
      </p:sp>
      <p:sp>
        <p:nvSpPr>
          <p:cNvPr id="6" name="Content Placeholder 6">
            <a:extLst>
              <a:ext uri="{FF2B5EF4-FFF2-40B4-BE49-F238E27FC236}">
                <a16:creationId xmlns:a16="http://schemas.microsoft.com/office/drawing/2014/main" id="{48448E3A-DB1A-0B4A-96B2-73CF3266A7A3}"/>
              </a:ext>
            </a:extLst>
          </p:cNvPr>
          <p:cNvSpPr>
            <a:spLocks noGrp="1"/>
          </p:cNvSpPr>
          <p:nvPr>
            <p:ph sz="quarter" idx="13"/>
          </p:nvPr>
        </p:nvSpPr>
        <p:spPr>
          <a:xfrm>
            <a:off x="1042988" y="1916831"/>
            <a:ext cx="4764980" cy="4320481"/>
          </a:xfrm>
        </p:spPr>
        <p:txBody>
          <a:bodyPr>
            <a:normAutofit/>
          </a:bodyPr>
          <a:lstStyle>
            <a:lvl1pPr>
              <a:defRPr sz="2000"/>
            </a:lvl1pPr>
            <a:lvl2pPr marL="742950" indent="-285750" algn="l" defTabSz="914400" rtl="0" eaLnBrk="1" latinLnBrk="0" hangingPunct="1">
              <a:lnSpc>
                <a:spcPct val="110000"/>
              </a:lnSpc>
              <a:spcBef>
                <a:spcPts val="500"/>
              </a:spcBef>
              <a:buClr>
                <a:srgbClr val="C00000"/>
              </a:buClr>
              <a:buFont typeface="Times New Roman" pitchFamily="18" charset="0"/>
              <a:buChar char="●"/>
              <a:defRPr sz="2000"/>
            </a:lvl2pPr>
            <a:lvl3pPr marL="1143000" indent="-288000" algn="l" defTabSz="914400" rtl="0" eaLnBrk="1" latinLnBrk="0" hangingPunct="1">
              <a:spcBef>
                <a:spcPts val="500"/>
              </a:spcBef>
              <a:buClr>
                <a:srgbClr val="C00000"/>
              </a:buClr>
              <a:buFont typeface="System Font Regular"/>
              <a:buChar char="–"/>
              <a:defRPr sz="1800"/>
            </a:lvl3pPr>
            <a:lvl4pPr>
              <a:defRPr sz="1800">
                <a:latin typeface="Cambria" panose="02040503050406030204" pitchFamily="18" charset="0"/>
              </a:defRPr>
            </a:lvl4pPr>
            <a:lvl5pPr>
              <a:defRPr sz="1800">
                <a:latin typeface="Cambria" panose="02040503050406030204" pitchFamily="18" charset="0"/>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7" name="Content Placeholder 6">
            <a:extLst>
              <a:ext uri="{FF2B5EF4-FFF2-40B4-BE49-F238E27FC236}">
                <a16:creationId xmlns:a16="http://schemas.microsoft.com/office/drawing/2014/main" id="{A160B13C-774F-3745-9648-6D6D832E34EB}"/>
              </a:ext>
            </a:extLst>
          </p:cNvPr>
          <p:cNvSpPr>
            <a:spLocks noGrp="1"/>
          </p:cNvSpPr>
          <p:nvPr>
            <p:ph sz="quarter" idx="14"/>
          </p:nvPr>
        </p:nvSpPr>
        <p:spPr>
          <a:xfrm>
            <a:off x="6384034" y="1916830"/>
            <a:ext cx="4764978" cy="4346207"/>
          </a:xfrm>
        </p:spPr>
        <p:txBody>
          <a:bodyPr>
            <a:normAutofit/>
          </a:bodyPr>
          <a:lstStyle>
            <a:lvl1pPr>
              <a:defRPr sz="2000"/>
            </a:lvl1pPr>
            <a:lvl2pPr marL="742950" indent="-285750" algn="l" defTabSz="914400" rtl="0" eaLnBrk="1" latinLnBrk="0" hangingPunct="1">
              <a:lnSpc>
                <a:spcPct val="110000"/>
              </a:lnSpc>
              <a:spcBef>
                <a:spcPts val="500"/>
              </a:spcBef>
              <a:buClr>
                <a:srgbClr val="C00000"/>
              </a:buClr>
              <a:buFont typeface="Times New Roman" pitchFamily="18" charset="0"/>
              <a:buChar char="●"/>
              <a:defRPr sz="2000"/>
            </a:lvl2pPr>
            <a:lvl3pPr marL="1143000" indent="-288000" algn="l" defTabSz="914400" rtl="0" eaLnBrk="1" latinLnBrk="0" hangingPunct="1">
              <a:spcBef>
                <a:spcPts val="500"/>
              </a:spcBef>
              <a:buClr>
                <a:srgbClr val="C00000"/>
              </a:buClr>
              <a:buFont typeface="System Font Regular"/>
              <a:buChar char="–"/>
              <a:defRPr sz="1800"/>
            </a:lvl3pPr>
            <a:lvl4pPr>
              <a:defRPr sz="1800">
                <a:latin typeface="Cambria" panose="02040503050406030204" pitchFamily="18" charset="0"/>
              </a:defRPr>
            </a:lvl4pPr>
            <a:lvl5pPr>
              <a:defRPr sz="1800">
                <a:latin typeface="Cambria" panose="02040503050406030204" pitchFamily="18" charset="0"/>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8" name="Text Placeholder 8">
            <a:extLst>
              <a:ext uri="{FF2B5EF4-FFF2-40B4-BE49-F238E27FC236}">
                <a16:creationId xmlns:a16="http://schemas.microsoft.com/office/drawing/2014/main" id="{AA81DD35-0EC7-8749-98D8-5B002C4E2D49}"/>
              </a:ext>
            </a:extLst>
          </p:cNvPr>
          <p:cNvSpPr>
            <a:spLocks noGrp="1"/>
          </p:cNvSpPr>
          <p:nvPr>
            <p:ph type="body" sz="quarter" idx="15"/>
          </p:nvPr>
        </p:nvSpPr>
        <p:spPr>
          <a:xfrm>
            <a:off x="1042988" y="1335068"/>
            <a:ext cx="4765675" cy="437748"/>
          </a:xfrm>
          <a:solidFill>
            <a:srgbClr val="035698"/>
          </a:solidFill>
        </p:spPr>
        <p:txBody>
          <a:bodyPr/>
          <a:lstStyle>
            <a:lvl1pPr marL="0" indent="0">
              <a:buNone/>
              <a:defRPr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4558EA90-7CB1-C045-9BA9-ACA1C38BCE5F}"/>
              </a:ext>
            </a:extLst>
          </p:cNvPr>
          <p:cNvSpPr>
            <a:spLocks noGrp="1"/>
          </p:cNvSpPr>
          <p:nvPr>
            <p:ph type="body" sz="quarter" idx="16"/>
          </p:nvPr>
        </p:nvSpPr>
        <p:spPr>
          <a:xfrm>
            <a:off x="6383337" y="1335068"/>
            <a:ext cx="4765675" cy="437748"/>
          </a:xfrm>
          <a:solidFill>
            <a:srgbClr val="035698"/>
          </a:solidFill>
        </p:spPr>
        <p:txBody>
          <a:bodyPr/>
          <a:lstStyle>
            <a:lvl1pPr marL="0" indent="0">
              <a:buNone/>
              <a:defRPr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pPr lvl="0"/>
            <a:r>
              <a:rPr lang="en-US" dirty="0"/>
              <a:t>Click to edit Master text styles</a:t>
            </a:r>
          </a:p>
        </p:txBody>
      </p:sp>
      <p:sp>
        <p:nvSpPr>
          <p:cNvPr id="10" name="Date Placeholder 9">
            <a:extLst>
              <a:ext uri="{FF2B5EF4-FFF2-40B4-BE49-F238E27FC236}">
                <a16:creationId xmlns:a16="http://schemas.microsoft.com/office/drawing/2014/main" id="{0492FC5C-BF92-7A49-BD44-98E3BF4106EF}"/>
              </a:ext>
            </a:extLst>
          </p:cNvPr>
          <p:cNvSpPr>
            <a:spLocks noGrp="1"/>
          </p:cNvSpPr>
          <p:nvPr>
            <p:ph type="dt" sz="half" idx="17"/>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Footer Placeholder 10">
            <a:extLst>
              <a:ext uri="{FF2B5EF4-FFF2-40B4-BE49-F238E27FC236}">
                <a16:creationId xmlns:a16="http://schemas.microsoft.com/office/drawing/2014/main" id="{83941C20-F8D6-944C-A7D7-ECFCF0FFCB47}"/>
              </a:ext>
            </a:extLst>
          </p:cNvPr>
          <p:cNvSpPr>
            <a:spLocks noGrp="1"/>
          </p:cNvSpPr>
          <p:nvPr>
            <p:ph type="ftr" sz="quarter" idx="18"/>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 name="Slide Number Placeholder 11">
            <a:extLst>
              <a:ext uri="{FF2B5EF4-FFF2-40B4-BE49-F238E27FC236}">
                <a16:creationId xmlns:a16="http://schemas.microsoft.com/office/drawing/2014/main" id="{6E78736E-CC50-9541-AD1D-1B42848E21AF}"/>
              </a:ext>
            </a:extLst>
          </p:cNvPr>
          <p:cNvSpPr>
            <a:spLocks noGrp="1"/>
          </p:cNvSpPr>
          <p:nvPr>
            <p:ph type="sldNum" sz="quarter" idx="19"/>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3653996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A0DC-188B-9349-9D95-CC4B48F5299E}"/>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9F04616E-E0A4-2244-878C-D757EE762DB1}"/>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Footer Placeholder 6">
            <a:extLst>
              <a:ext uri="{FF2B5EF4-FFF2-40B4-BE49-F238E27FC236}">
                <a16:creationId xmlns:a16="http://schemas.microsoft.com/office/drawing/2014/main" id="{9406DEA8-D70D-A64D-A566-AFD11C3232DB}"/>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Slide Number Placeholder 7">
            <a:extLst>
              <a:ext uri="{FF2B5EF4-FFF2-40B4-BE49-F238E27FC236}">
                <a16:creationId xmlns:a16="http://schemas.microsoft.com/office/drawing/2014/main" id="{8855AF4B-9ACB-9541-A7D0-2BE4D230EB44}"/>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927744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D181CE-288C-3142-B88B-105C5A0171BD}"/>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847EF3E0-9D26-F44E-8901-CD0C35609DF8}"/>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37812B6D-CAF4-6A45-B41E-2FA19E0378CF}"/>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838821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bg>
      <p:bgPr>
        <a:solidFill>
          <a:srgbClr val="FF8E0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D181CE-288C-3142-B88B-105C5A0171BD}"/>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847EF3E0-9D26-F44E-8901-CD0C35609DF8}"/>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37812B6D-CAF4-6A45-B41E-2FA19E0378CF}"/>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3" name="Rectangle 2">
            <a:extLst>
              <a:ext uri="{FF2B5EF4-FFF2-40B4-BE49-F238E27FC236}">
                <a16:creationId xmlns:a16="http://schemas.microsoft.com/office/drawing/2014/main" id="{109172E5-6512-3940-B208-2008B210354A}"/>
              </a:ext>
            </a:extLst>
          </p:cNvPr>
          <p:cNvSpPr/>
          <p:nvPr userDrawn="1"/>
        </p:nvSpPr>
        <p:spPr>
          <a:xfrm>
            <a:off x="1199456" y="620688"/>
            <a:ext cx="1866217" cy="4708981"/>
          </a:xfrm>
          <a:prstGeom prst="rect">
            <a:avLst/>
          </a:prstGeom>
        </p:spPr>
        <p:txBody>
          <a:bodyPr wrap="none">
            <a:spAutoFit/>
          </a:bodyPr>
          <a:lstStyle/>
          <a:p>
            <a:r>
              <a:rPr lang="en-NL" sz="25000" dirty="0">
                <a:latin typeface="American Typewriter" panose="02090604020004020304" pitchFamily="18" charset="77"/>
              </a:rPr>
              <a:t>”</a:t>
            </a:r>
          </a:p>
        </p:txBody>
      </p:sp>
      <p:sp>
        <p:nvSpPr>
          <p:cNvPr id="9" name="Text Placeholder 8">
            <a:extLst>
              <a:ext uri="{FF2B5EF4-FFF2-40B4-BE49-F238E27FC236}">
                <a16:creationId xmlns:a16="http://schemas.microsoft.com/office/drawing/2014/main" id="{7F19512A-B37F-374E-AC40-36256662AA4F}"/>
              </a:ext>
            </a:extLst>
          </p:cNvPr>
          <p:cNvSpPr>
            <a:spLocks noGrp="1"/>
          </p:cNvSpPr>
          <p:nvPr>
            <p:ph type="body" sz="quarter" idx="13"/>
          </p:nvPr>
        </p:nvSpPr>
        <p:spPr>
          <a:xfrm>
            <a:off x="2711624" y="1413895"/>
            <a:ext cx="7494587" cy="4537075"/>
          </a:xfrm>
        </p:spPr>
        <p:txBody>
          <a:bodyPr/>
          <a:lstStyle>
            <a:lvl1pPr marL="0" indent="0">
              <a:buNone/>
              <a:defRPr sz="4800" b="0">
                <a:latin typeface="American Typewriter" panose="02090604020004020304" pitchFamily="18" charset="77"/>
              </a:defRPr>
            </a:lvl1pPr>
          </a:lstStyle>
          <a:p>
            <a:pPr lvl="0"/>
            <a:r>
              <a:rPr lang="en-GB" dirty="0"/>
              <a:t>Click to edit Master text styles</a:t>
            </a:r>
          </a:p>
        </p:txBody>
      </p:sp>
    </p:spTree>
    <p:extLst>
      <p:ext uri="{BB962C8B-B14F-4D97-AF65-F5344CB8AC3E}">
        <p14:creationId xmlns:p14="http://schemas.microsoft.com/office/powerpoint/2010/main" val="2432030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tatemen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D181CE-288C-3142-B88B-105C5A0171BD}"/>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847EF3E0-9D26-F44E-8901-CD0C35609DF8}"/>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37812B6D-CAF4-6A45-B41E-2FA19E0378CF}"/>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4" name="Text Placeholder 3">
            <a:extLst>
              <a:ext uri="{FF2B5EF4-FFF2-40B4-BE49-F238E27FC236}">
                <a16:creationId xmlns:a16="http://schemas.microsoft.com/office/drawing/2014/main" id="{4D95845D-F5A3-0842-BC08-968B02E8E054}"/>
              </a:ext>
            </a:extLst>
          </p:cNvPr>
          <p:cNvSpPr>
            <a:spLocks noGrp="1"/>
          </p:cNvSpPr>
          <p:nvPr>
            <p:ph type="body" sz="quarter" idx="13"/>
          </p:nvPr>
        </p:nvSpPr>
        <p:spPr>
          <a:xfrm>
            <a:off x="2327275" y="1412875"/>
            <a:ext cx="8089900" cy="4176713"/>
          </a:xfrm>
        </p:spPr>
        <p:txBody>
          <a:bodyPr/>
          <a:lstStyle>
            <a:lvl1pPr marL="0" indent="0">
              <a:buNone/>
              <a:defRPr sz="4800">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869404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y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FD17F-F7CF-E74F-8874-D2CBA3AFC967}"/>
              </a:ext>
            </a:extLst>
          </p:cNvPr>
          <p:cNvSpPr>
            <a:spLocks noGrp="1"/>
          </p:cNvSpPr>
          <p:nvPr>
            <p:ph type="title"/>
          </p:nvPr>
        </p:nvSpPr>
        <p:spPr/>
        <p:txBody>
          <a:bodyPr/>
          <a:lstStyle/>
          <a:p>
            <a:r>
              <a:rPr lang="en-US"/>
              <a:t>Click to edit Master title style</a:t>
            </a:r>
          </a:p>
        </p:txBody>
      </p:sp>
      <p:sp>
        <p:nvSpPr>
          <p:cNvPr id="7" name="Content Placeholder 6">
            <a:extLst>
              <a:ext uri="{FF2B5EF4-FFF2-40B4-BE49-F238E27FC236}">
                <a16:creationId xmlns:a16="http://schemas.microsoft.com/office/drawing/2014/main" id="{E225019A-8C79-5446-98B0-0816F908491F}"/>
              </a:ext>
            </a:extLst>
          </p:cNvPr>
          <p:cNvSpPr>
            <a:spLocks noGrp="1"/>
          </p:cNvSpPr>
          <p:nvPr>
            <p:ph sz="quarter" idx="13"/>
          </p:nvPr>
        </p:nvSpPr>
        <p:spPr>
          <a:xfrm>
            <a:off x="1042988" y="1340321"/>
            <a:ext cx="10101262" cy="4896991"/>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6" name="Date Placeholder 5">
            <a:extLst>
              <a:ext uri="{FF2B5EF4-FFF2-40B4-BE49-F238E27FC236}">
                <a16:creationId xmlns:a16="http://schemas.microsoft.com/office/drawing/2014/main" id="{CE611392-B534-E549-9B7C-0450312F5D24}"/>
              </a:ext>
            </a:extLst>
          </p:cNvPr>
          <p:cNvSpPr>
            <a:spLocks noGrp="1"/>
          </p:cNvSpPr>
          <p:nvPr>
            <p:ph type="dt" sz="half" idx="14"/>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Footer Placeholder 7">
            <a:extLst>
              <a:ext uri="{FF2B5EF4-FFF2-40B4-BE49-F238E27FC236}">
                <a16:creationId xmlns:a16="http://schemas.microsoft.com/office/drawing/2014/main" id="{31D4A0E5-E564-254C-8255-5C1C5DDFDC63}"/>
              </a:ext>
            </a:extLst>
          </p:cNvPr>
          <p:cNvSpPr>
            <a:spLocks noGrp="1"/>
          </p:cNvSpPr>
          <p:nvPr>
            <p:ph type="ftr" sz="quarter" idx="15"/>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9" name="Slide Number Placeholder 8">
            <a:extLst>
              <a:ext uri="{FF2B5EF4-FFF2-40B4-BE49-F238E27FC236}">
                <a16:creationId xmlns:a16="http://schemas.microsoft.com/office/drawing/2014/main" id="{9C979905-B6DE-7642-B38E-C268CCA8FC2E}"/>
              </a:ext>
            </a:extLst>
          </p:cNvPr>
          <p:cNvSpPr>
            <a:spLocks noGrp="1"/>
          </p:cNvSpPr>
          <p:nvPr>
            <p:ph type="sldNum" sz="quarter" idx="16"/>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4203766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A84BD-8FB3-9C4C-AB73-2E6089B8A227}"/>
              </a:ext>
            </a:extLst>
          </p:cNvPr>
          <p:cNvSpPr>
            <a:spLocks noGrp="1"/>
          </p:cNvSpPr>
          <p:nvPr>
            <p:ph type="title"/>
          </p:nvPr>
        </p:nvSpPr>
        <p:spPr/>
        <p:txBody>
          <a:bodyPr/>
          <a:lstStyle/>
          <a:p>
            <a:r>
              <a:rPr lang="en-US"/>
              <a:t>Click to edit Master title style</a:t>
            </a:r>
          </a:p>
        </p:txBody>
      </p:sp>
      <p:sp>
        <p:nvSpPr>
          <p:cNvPr id="7" name="Content Placeholder 6">
            <a:extLst>
              <a:ext uri="{FF2B5EF4-FFF2-40B4-BE49-F238E27FC236}">
                <a16:creationId xmlns:a16="http://schemas.microsoft.com/office/drawing/2014/main" id="{C46C0877-4E8C-3C42-B66F-D5CB8984F4F1}"/>
              </a:ext>
            </a:extLst>
          </p:cNvPr>
          <p:cNvSpPr>
            <a:spLocks noGrp="1"/>
          </p:cNvSpPr>
          <p:nvPr>
            <p:ph sz="quarter" idx="13"/>
          </p:nvPr>
        </p:nvSpPr>
        <p:spPr>
          <a:xfrm>
            <a:off x="1042988" y="1340769"/>
            <a:ext cx="4764980" cy="4896544"/>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8" name="Content Placeholder 6">
            <a:extLst>
              <a:ext uri="{FF2B5EF4-FFF2-40B4-BE49-F238E27FC236}">
                <a16:creationId xmlns:a16="http://schemas.microsoft.com/office/drawing/2014/main" id="{DCFAFBB5-E91E-724F-9CE7-ACBC893BB031}"/>
              </a:ext>
            </a:extLst>
          </p:cNvPr>
          <p:cNvSpPr>
            <a:spLocks noGrp="1"/>
          </p:cNvSpPr>
          <p:nvPr>
            <p:ph sz="quarter" idx="14"/>
          </p:nvPr>
        </p:nvSpPr>
        <p:spPr>
          <a:xfrm>
            <a:off x="6384034" y="1366494"/>
            <a:ext cx="4764978" cy="4896544"/>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3" name="Date Placeholder 2">
            <a:extLst>
              <a:ext uri="{FF2B5EF4-FFF2-40B4-BE49-F238E27FC236}">
                <a16:creationId xmlns:a16="http://schemas.microsoft.com/office/drawing/2014/main" id="{26413F52-767B-E84C-8DF2-A882A902BB0E}"/>
              </a:ext>
            </a:extLst>
          </p:cNvPr>
          <p:cNvSpPr>
            <a:spLocks noGrp="1"/>
          </p:cNvSpPr>
          <p:nvPr>
            <p:ph type="dt" sz="half" idx="15"/>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4" name="Footer Placeholder 3">
            <a:extLst>
              <a:ext uri="{FF2B5EF4-FFF2-40B4-BE49-F238E27FC236}">
                <a16:creationId xmlns:a16="http://schemas.microsoft.com/office/drawing/2014/main" id="{AEC5802A-8FEC-964C-BC15-FC5C8E70FB8C}"/>
              </a:ext>
            </a:extLst>
          </p:cNvPr>
          <p:cNvSpPr>
            <a:spLocks noGrp="1"/>
          </p:cNvSpPr>
          <p:nvPr>
            <p:ph type="ftr" sz="quarter" idx="16"/>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Slide Number Placeholder 4">
            <a:extLst>
              <a:ext uri="{FF2B5EF4-FFF2-40B4-BE49-F238E27FC236}">
                <a16:creationId xmlns:a16="http://schemas.microsoft.com/office/drawing/2014/main" id="{1EF3B0FC-0E79-4C42-A260-0B75884591B1}"/>
              </a:ext>
            </a:extLst>
          </p:cNvPr>
          <p:cNvSpPr>
            <a:spLocks noGrp="1"/>
          </p:cNvSpPr>
          <p:nvPr>
            <p:ph type="sldNum" sz="quarter" idx="17"/>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563828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y 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400F7-F38F-4642-A186-896F04AE5715}"/>
              </a:ext>
            </a:extLst>
          </p:cNvPr>
          <p:cNvSpPr>
            <a:spLocks noGrp="1"/>
          </p:cNvSpPr>
          <p:nvPr>
            <p:ph type="title"/>
          </p:nvPr>
        </p:nvSpPr>
        <p:spPr/>
        <p:txBody>
          <a:bodyPr/>
          <a:lstStyle/>
          <a:p>
            <a:r>
              <a:rPr lang="en-US" dirty="0"/>
              <a:t>Click to edit Master title style</a:t>
            </a:r>
          </a:p>
        </p:txBody>
      </p:sp>
      <p:sp>
        <p:nvSpPr>
          <p:cNvPr id="6" name="Content Placeholder 6">
            <a:extLst>
              <a:ext uri="{FF2B5EF4-FFF2-40B4-BE49-F238E27FC236}">
                <a16:creationId xmlns:a16="http://schemas.microsoft.com/office/drawing/2014/main" id="{48448E3A-DB1A-0B4A-96B2-73CF3266A7A3}"/>
              </a:ext>
            </a:extLst>
          </p:cNvPr>
          <p:cNvSpPr>
            <a:spLocks noGrp="1"/>
          </p:cNvSpPr>
          <p:nvPr>
            <p:ph sz="quarter" idx="13"/>
          </p:nvPr>
        </p:nvSpPr>
        <p:spPr>
          <a:xfrm>
            <a:off x="1042988" y="1916831"/>
            <a:ext cx="4764980" cy="4320481"/>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7" name="Content Placeholder 6">
            <a:extLst>
              <a:ext uri="{FF2B5EF4-FFF2-40B4-BE49-F238E27FC236}">
                <a16:creationId xmlns:a16="http://schemas.microsoft.com/office/drawing/2014/main" id="{A160B13C-774F-3745-9648-6D6D832E34EB}"/>
              </a:ext>
            </a:extLst>
          </p:cNvPr>
          <p:cNvSpPr>
            <a:spLocks noGrp="1"/>
          </p:cNvSpPr>
          <p:nvPr>
            <p:ph sz="quarter" idx="14"/>
          </p:nvPr>
        </p:nvSpPr>
        <p:spPr>
          <a:xfrm>
            <a:off x="6384034" y="1916830"/>
            <a:ext cx="4764978" cy="4346207"/>
          </a:xfrm>
        </p:spPr>
        <p:txBody>
          <a:bodyPr/>
          <a:lstStyle>
            <a:lvl1pPr>
              <a:defRPr/>
            </a:lvl1pPr>
            <a:lvl2pPr marL="742950" indent="-285750" algn="l" defTabSz="914400" rtl="0" eaLnBrk="1" latinLnBrk="0" hangingPunct="1">
              <a:lnSpc>
                <a:spcPct val="110000"/>
              </a:lnSpc>
              <a:spcBef>
                <a:spcPts val="500"/>
              </a:spcBef>
              <a:buClr>
                <a:srgbClr val="C00000"/>
              </a:buClr>
              <a:buFont typeface="Times New Roman" pitchFamily="18" charset="0"/>
              <a:buChar char="●"/>
              <a:defRPr/>
            </a:lvl2pPr>
            <a:lvl3pPr marL="1143000" indent="-288000" algn="l" defTabSz="914400" rtl="0" eaLnBrk="1" latinLnBrk="0" hangingPunct="1">
              <a:spcBef>
                <a:spcPts val="500"/>
              </a:spcBef>
              <a:buClr>
                <a:srgbClr val="C00000"/>
              </a:buClr>
              <a:buFont typeface="System Font Regular"/>
              <a:buChar char="–"/>
              <a:defRPr/>
            </a:lvl3pPr>
            <a:lvl4pPr>
              <a:defRPr/>
            </a:lvl4pPr>
            <a:lvl5pPr>
              <a:defRPr/>
            </a:lvl5p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8" name="Text Placeholder 8">
            <a:extLst>
              <a:ext uri="{FF2B5EF4-FFF2-40B4-BE49-F238E27FC236}">
                <a16:creationId xmlns:a16="http://schemas.microsoft.com/office/drawing/2014/main" id="{AA81DD35-0EC7-8749-98D8-5B002C4E2D49}"/>
              </a:ext>
            </a:extLst>
          </p:cNvPr>
          <p:cNvSpPr>
            <a:spLocks noGrp="1"/>
          </p:cNvSpPr>
          <p:nvPr>
            <p:ph type="body" sz="quarter" idx="15"/>
          </p:nvPr>
        </p:nvSpPr>
        <p:spPr>
          <a:xfrm>
            <a:off x="1042988" y="1335068"/>
            <a:ext cx="4765675" cy="437748"/>
          </a:xfrm>
          <a:solidFill>
            <a:srgbClr val="035698"/>
          </a:solidFill>
        </p:spPr>
        <p:txBody>
          <a:bodyPr/>
          <a:lstStyle>
            <a:lvl1pPr marL="0" indent="0">
              <a:buNone/>
              <a:defRPr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4558EA90-7CB1-C045-9BA9-ACA1C38BCE5F}"/>
              </a:ext>
            </a:extLst>
          </p:cNvPr>
          <p:cNvSpPr>
            <a:spLocks noGrp="1"/>
          </p:cNvSpPr>
          <p:nvPr>
            <p:ph type="body" sz="quarter" idx="16"/>
          </p:nvPr>
        </p:nvSpPr>
        <p:spPr>
          <a:xfrm>
            <a:off x="6383337" y="1335068"/>
            <a:ext cx="4765675" cy="437748"/>
          </a:xfrm>
          <a:solidFill>
            <a:srgbClr val="035698"/>
          </a:solidFill>
        </p:spPr>
        <p:txBody>
          <a:bodyPr/>
          <a:lstStyle>
            <a:lvl1pPr marL="0" indent="0">
              <a:buNone/>
              <a:defRPr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pPr lvl="0"/>
            <a:r>
              <a:rPr lang="en-US" dirty="0"/>
              <a:t>Click to edit Master text styles</a:t>
            </a:r>
          </a:p>
        </p:txBody>
      </p:sp>
      <p:sp>
        <p:nvSpPr>
          <p:cNvPr id="10" name="Date Placeholder 9">
            <a:extLst>
              <a:ext uri="{FF2B5EF4-FFF2-40B4-BE49-F238E27FC236}">
                <a16:creationId xmlns:a16="http://schemas.microsoft.com/office/drawing/2014/main" id="{B16F313D-9382-0744-A827-429EB5DFB48F}"/>
              </a:ext>
            </a:extLst>
          </p:cNvPr>
          <p:cNvSpPr>
            <a:spLocks noGrp="1"/>
          </p:cNvSpPr>
          <p:nvPr>
            <p:ph type="dt" sz="half" idx="17"/>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1" name="Footer Placeholder 10">
            <a:extLst>
              <a:ext uri="{FF2B5EF4-FFF2-40B4-BE49-F238E27FC236}">
                <a16:creationId xmlns:a16="http://schemas.microsoft.com/office/drawing/2014/main" id="{D46745EB-F77D-7D49-9380-3DE8505F1C0F}"/>
              </a:ext>
            </a:extLst>
          </p:cNvPr>
          <p:cNvSpPr>
            <a:spLocks noGrp="1"/>
          </p:cNvSpPr>
          <p:nvPr>
            <p:ph type="ftr" sz="quarter" idx="18"/>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 name="Slide Number Placeholder 11">
            <a:extLst>
              <a:ext uri="{FF2B5EF4-FFF2-40B4-BE49-F238E27FC236}">
                <a16:creationId xmlns:a16="http://schemas.microsoft.com/office/drawing/2014/main" id="{4AE28264-B5B9-CB45-99BC-38A527C38C97}"/>
              </a:ext>
            </a:extLst>
          </p:cNvPr>
          <p:cNvSpPr>
            <a:spLocks noGrp="1"/>
          </p:cNvSpPr>
          <p:nvPr>
            <p:ph type="sldNum" sz="quarter" idx="19"/>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731922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A0DC-188B-9349-9D95-CC4B48F5299E}"/>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D83AA864-6583-FF44-AABF-D84E2CD56A0A}"/>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Footer Placeholder 6">
            <a:extLst>
              <a:ext uri="{FF2B5EF4-FFF2-40B4-BE49-F238E27FC236}">
                <a16:creationId xmlns:a16="http://schemas.microsoft.com/office/drawing/2014/main" id="{03BF2959-D8FA-124F-9299-05B7C8C77208}"/>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Slide Number Placeholder 7">
            <a:extLst>
              <a:ext uri="{FF2B5EF4-FFF2-40B4-BE49-F238E27FC236}">
                <a16:creationId xmlns:a16="http://schemas.microsoft.com/office/drawing/2014/main" id="{934FF2BF-E71D-5B4A-AAAB-55EA579AA5D7}"/>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176194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1160D5-1BD2-2346-B9F4-0B8BC0D80A58}"/>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1184A20B-8F2C-964E-B5E4-FAD47B8ECE02}"/>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53FA4EFB-57DA-934D-A4E2-98E795F2B573}"/>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0435945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p:bg>
      <p:bgPr>
        <a:solidFill>
          <a:srgbClr val="FF8E0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1160D5-1BD2-2346-B9F4-0B8BC0D80A58}"/>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1184A20B-8F2C-964E-B5E4-FAD47B8ECE02}"/>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53FA4EFB-57DA-934D-A4E2-98E795F2B573}"/>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Rectangle 4">
            <a:extLst>
              <a:ext uri="{FF2B5EF4-FFF2-40B4-BE49-F238E27FC236}">
                <a16:creationId xmlns:a16="http://schemas.microsoft.com/office/drawing/2014/main" id="{C44D2031-2E2C-774C-AB19-CEBF58FF70A3}"/>
              </a:ext>
            </a:extLst>
          </p:cNvPr>
          <p:cNvSpPr/>
          <p:nvPr userDrawn="1"/>
        </p:nvSpPr>
        <p:spPr>
          <a:xfrm>
            <a:off x="1199456" y="620688"/>
            <a:ext cx="1866217" cy="4708981"/>
          </a:xfrm>
          <a:prstGeom prst="rect">
            <a:avLst/>
          </a:prstGeom>
        </p:spPr>
        <p:txBody>
          <a:bodyPr wrap="none">
            <a:spAutoFit/>
          </a:bodyPr>
          <a:lstStyle/>
          <a:p>
            <a:r>
              <a:rPr lang="en-NL" sz="25000" dirty="0">
                <a:latin typeface="American Typewriter" panose="02090604020004020304" pitchFamily="18" charset="77"/>
              </a:rPr>
              <a:t>”</a:t>
            </a:r>
          </a:p>
        </p:txBody>
      </p:sp>
      <p:sp>
        <p:nvSpPr>
          <p:cNvPr id="8" name="Text Placeholder 8">
            <a:extLst>
              <a:ext uri="{FF2B5EF4-FFF2-40B4-BE49-F238E27FC236}">
                <a16:creationId xmlns:a16="http://schemas.microsoft.com/office/drawing/2014/main" id="{33B85FB7-7963-2643-A897-FD4CA324C94A}"/>
              </a:ext>
            </a:extLst>
          </p:cNvPr>
          <p:cNvSpPr>
            <a:spLocks noGrp="1"/>
          </p:cNvSpPr>
          <p:nvPr>
            <p:ph type="body" sz="quarter" idx="13"/>
          </p:nvPr>
        </p:nvSpPr>
        <p:spPr>
          <a:xfrm>
            <a:off x="2711624" y="1413895"/>
            <a:ext cx="7494587" cy="4537075"/>
          </a:xfrm>
        </p:spPr>
        <p:txBody>
          <a:bodyPr/>
          <a:lstStyle>
            <a:lvl1pPr marL="0" indent="0">
              <a:buNone/>
              <a:defRPr sz="4800" b="0">
                <a:latin typeface="American Typewriter" panose="02090604020004020304" pitchFamily="18" charset="77"/>
              </a:defRPr>
            </a:lvl1pPr>
          </a:lstStyle>
          <a:p>
            <a:pPr lvl="0"/>
            <a:r>
              <a:rPr lang="en-GB" dirty="0"/>
              <a:t>Click to edit Master text styles</a:t>
            </a:r>
          </a:p>
        </p:txBody>
      </p:sp>
    </p:spTree>
    <p:extLst>
      <p:ext uri="{BB962C8B-B14F-4D97-AF65-F5344CB8AC3E}">
        <p14:creationId xmlns:p14="http://schemas.microsoft.com/office/powerpoint/2010/main" val="14748534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tatement">
    <p:bg>
      <p:bgPr>
        <a:solidFill>
          <a:srgbClr val="FF0000"/>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1160D5-1BD2-2346-B9F4-0B8BC0D80A58}"/>
              </a:ext>
            </a:extLst>
          </p:cNvPr>
          <p:cNvSpPr>
            <a:spLocks noGrp="1"/>
          </p:cNvSpPr>
          <p:nvPr>
            <p:ph type="dt" sz="half" idx="10"/>
          </p:nvPr>
        </p:nvSpPr>
        <p:spPr/>
        <p:txBody>
          <a:body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Footer Placeholder 5">
            <a:extLst>
              <a:ext uri="{FF2B5EF4-FFF2-40B4-BE49-F238E27FC236}">
                <a16:creationId xmlns:a16="http://schemas.microsoft.com/office/drawing/2014/main" id="{1184A20B-8F2C-964E-B5E4-FAD47B8ECE02}"/>
              </a:ext>
            </a:extLst>
          </p:cNvPr>
          <p:cNvSpPr>
            <a:spLocks noGrp="1"/>
          </p:cNvSpPr>
          <p:nvPr>
            <p:ph type="ftr" sz="quarter" idx="11"/>
          </p:nvPr>
        </p:nvSpPr>
        <p:spPr/>
        <p:txBody>
          <a:body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7" name="Slide Number Placeholder 6">
            <a:extLst>
              <a:ext uri="{FF2B5EF4-FFF2-40B4-BE49-F238E27FC236}">
                <a16:creationId xmlns:a16="http://schemas.microsoft.com/office/drawing/2014/main" id="{53FA4EFB-57DA-934D-A4E2-98E795F2B573}"/>
              </a:ext>
            </a:extLst>
          </p:cNvPr>
          <p:cNvSpPr>
            <a:spLocks noGrp="1"/>
          </p:cNvSpPr>
          <p:nvPr>
            <p:ph type="sldNum" sz="quarter" idx="12"/>
          </p:nvPr>
        </p:nvSpPr>
        <p:spPr/>
        <p:txBody>
          <a:body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Text Placeholder 3">
            <a:extLst>
              <a:ext uri="{FF2B5EF4-FFF2-40B4-BE49-F238E27FC236}">
                <a16:creationId xmlns:a16="http://schemas.microsoft.com/office/drawing/2014/main" id="{FEAECC51-8741-3E40-8844-EBF7B6D34E77}"/>
              </a:ext>
            </a:extLst>
          </p:cNvPr>
          <p:cNvSpPr>
            <a:spLocks noGrp="1"/>
          </p:cNvSpPr>
          <p:nvPr>
            <p:ph type="body" sz="quarter" idx="13"/>
          </p:nvPr>
        </p:nvSpPr>
        <p:spPr>
          <a:xfrm>
            <a:off x="2327275" y="1412875"/>
            <a:ext cx="8089900" cy="4176713"/>
          </a:xfrm>
        </p:spPr>
        <p:txBody>
          <a:bodyPr/>
          <a:lstStyle>
            <a:lvl1pPr marL="0" indent="0">
              <a:buNone/>
              <a:defRPr sz="4800">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674559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05376" y="1124744"/>
            <a:ext cx="8535240" cy="1071570"/>
          </a:xfrm>
          <a:prstGeom prst="rect">
            <a:avLst/>
          </a:prstGeom>
        </p:spPr>
        <p:txBody>
          <a:bodyPr anchor="b" anchorCtr="0">
            <a:normAutofit/>
          </a:bodyPr>
          <a:lstStyle>
            <a:lvl1pPr algn="r">
              <a:defRPr sz="3600"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dirty="0"/>
              <a:t>Click to edit Master title style</a:t>
            </a:r>
            <a:endParaRPr lang="nl-NL" dirty="0"/>
          </a:p>
        </p:txBody>
      </p:sp>
      <p:sp>
        <p:nvSpPr>
          <p:cNvPr id="3" name="Subtitle 2"/>
          <p:cNvSpPr>
            <a:spLocks noGrp="1"/>
          </p:cNvSpPr>
          <p:nvPr>
            <p:ph type="subTitle" idx="1"/>
          </p:nvPr>
        </p:nvSpPr>
        <p:spPr>
          <a:xfrm>
            <a:off x="3105376" y="2196314"/>
            <a:ext cx="8534400" cy="857256"/>
          </a:xfrm>
          <a:prstGeom prst="rect">
            <a:avLst/>
          </a:prstGeom>
        </p:spPr>
        <p:txBody>
          <a:bodyPr>
            <a:normAutofit/>
          </a:bodyPr>
          <a:lstStyle>
            <a:lvl1pPr marL="0" indent="0" algn="r">
              <a:buNone/>
              <a:defRPr sz="2800" b="1" i="0">
                <a:solidFill>
                  <a:srgbClr val="FFC000"/>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nl-NL" dirty="0"/>
          </a:p>
        </p:txBody>
      </p:sp>
      <p:sp>
        <p:nvSpPr>
          <p:cNvPr id="8" name="Text Box 6"/>
          <p:cNvSpPr txBox="1">
            <a:spLocks noChangeArrowheads="1"/>
          </p:cNvSpPr>
          <p:nvPr userDrawn="1"/>
        </p:nvSpPr>
        <p:spPr bwMode="auto">
          <a:xfrm>
            <a:off x="4583832" y="3645024"/>
            <a:ext cx="7055944" cy="523220"/>
          </a:xfrm>
          <a:prstGeom prst="rect">
            <a:avLst/>
          </a:prstGeom>
          <a:noFill/>
          <a:ln w="9525">
            <a:noFill/>
            <a:miter lim="800000"/>
            <a:headEnd/>
            <a:tailEnd/>
          </a:ln>
          <a:effectLst/>
        </p:spPr>
        <p:txBody>
          <a:bodyPr wrap="square">
            <a:spAutoFit/>
          </a:bodyPr>
          <a:lstStyle/>
          <a:p>
            <a:pPr algn="r" defTabSz="762000" rtl="0" eaLnBrk="0" fontAlgn="base" hangingPunct="0">
              <a:spcBef>
                <a:spcPct val="20000"/>
              </a:spcBef>
              <a:spcAft>
                <a:spcPct val="0"/>
              </a:spcAft>
              <a:defRPr/>
            </a:pPr>
            <a:r>
              <a:rPr lang="en-GB" sz="2800" b="1" i="0" kern="12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rPr>
              <a:t>Name</a:t>
            </a:r>
          </a:p>
        </p:txBody>
      </p:sp>
      <p:sp>
        <p:nvSpPr>
          <p:cNvPr id="12" name="Text Box 6"/>
          <p:cNvSpPr txBox="1">
            <a:spLocks noChangeArrowheads="1"/>
          </p:cNvSpPr>
          <p:nvPr userDrawn="1"/>
        </p:nvSpPr>
        <p:spPr bwMode="auto">
          <a:xfrm>
            <a:off x="3104536" y="5909210"/>
            <a:ext cx="8535240" cy="400110"/>
          </a:xfrm>
          <a:prstGeom prst="rect">
            <a:avLst/>
          </a:prstGeom>
          <a:noFill/>
          <a:ln w="9525">
            <a:noFill/>
            <a:miter lim="800000"/>
            <a:headEnd/>
            <a:tailEnd/>
          </a:ln>
          <a:effectLst/>
        </p:spPr>
        <p:txBody>
          <a:bodyPr wrap="square">
            <a:spAutoFit/>
          </a:bodyPr>
          <a:lstStyle/>
          <a:p>
            <a:pPr algn="r" defTabSz="762000" rtl="0" eaLnBrk="0" fontAlgn="base" hangingPunct="0">
              <a:spcAft>
                <a:spcPct val="0"/>
              </a:spcAft>
              <a:defRPr/>
            </a:pPr>
            <a:r>
              <a:rPr lang="en-GB" sz="1800" b="0" i="1" kern="1200" dirty="0">
                <a:solidFill>
                  <a:schemeClr val="bg1"/>
                </a:solidFill>
                <a:latin typeface="Cambria" panose="02040503050406030204" pitchFamily="18" charset="0"/>
                <a:ea typeface="+mn-ea"/>
                <a:cs typeface="+mn-cs"/>
                <a:sym typeface="Wingdings" pitchFamily="2" charset="2"/>
              </a:rPr>
              <a:t> </a:t>
            </a:r>
            <a:r>
              <a:rPr lang="en-GB" sz="2000" b="0" i="1" kern="1200" dirty="0" err="1">
                <a:solidFill>
                  <a:schemeClr val="bg1"/>
                </a:solidFill>
                <a:latin typeface="Cambria" panose="02040503050406030204" pitchFamily="18" charset="0"/>
                <a:ea typeface="+mn-ea"/>
                <a:cs typeface="Times New Roman" pitchFamily="18" charset="0"/>
                <a:sym typeface="Wingdings" pitchFamily="2" charset="2"/>
              </a:rPr>
              <a:t>addr@ru.</a:t>
            </a:r>
            <a:r>
              <a:rPr lang="en-GB" sz="2000" b="0" i="1" kern="1200" dirty="0" err="1">
                <a:solidFill>
                  <a:schemeClr val="bg1"/>
                </a:solidFill>
                <a:latin typeface="Cambria" panose="02040503050406030204" pitchFamily="18" charset="0"/>
                <a:ea typeface="+mn-ea"/>
                <a:cs typeface="Times New Roman" pitchFamily="18" charset="0"/>
              </a:rPr>
              <a:t>nl</a:t>
            </a:r>
            <a:r>
              <a:rPr lang="en-GB" sz="2000" b="0" i="1" kern="1200" dirty="0">
                <a:solidFill>
                  <a:schemeClr val="bg1"/>
                </a:solidFill>
                <a:latin typeface="Cambria" panose="02040503050406030204" pitchFamily="18" charset="0"/>
                <a:ea typeface="+mn-ea"/>
                <a:cs typeface="Times New Roman" pitchFamily="18" charset="0"/>
              </a:rPr>
              <a:t> // </a:t>
            </a:r>
            <a:r>
              <a:rPr lang="en-GB" sz="2000" b="0" i="1" kern="1200" dirty="0">
                <a:solidFill>
                  <a:schemeClr val="bg1"/>
                </a:solidFill>
                <a:latin typeface="Cambria" panose="02040503050406030204" pitchFamily="18" charset="0"/>
                <a:ea typeface="+mn-ea"/>
                <a:cs typeface="+mn-cs"/>
                <a:sym typeface="Wingdings" pitchFamily="2" charset="2"/>
              </a:rPr>
              <a:t></a:t>
            </a:r>
            <a:r>
              <a:rPr lang="en-GB" sz="2000" b="0" i="1" kern="1200" dirty="0">
                <a:solidFill>
                  <a:schemeClr val="bg1"/>
                </a:solidFill>
                <a:latin typeface="Cambria" panose="02040503050406030204" pitchFamily="18" charset="0"/>
                <a:ea typeface="+mn-ea"/>
                <a:cs typeface="Times New Roman" pitchFamily="18" charset="0"/>
                <a:sym typeface="Wingdings" pitchFamily="2" charset="2"/>
              </a:rPr>
              <a:t> </a:t>
            </a:r>
            <a:r>
              <a:rPr lang="en-GB" sz="2000" b="0" i="1" kern="1200" dirty="0" err="1">
                <a:solidFill>
                  <a:schemeClr val="bg1"/>
                </a:solidFill>
                <a:latin typeface="Cambria" panose="02040503050406030204" pitchFamily="18" charset="0"/>
                <a:ea typeface="+mn-ea"/>
                <a:cs typeface="Times New Roman" pitchFamily="18" charset="0"/>
                <a:sym typeface="Wingdings" pitchFamily="2" charset="2"/>
              </a:rPr>
              <a:t>www.cs.ru.nl</a:t>
            </a:r>
            <a:r>
              <a:rPr lang="en-GB" sz="2000" b="0" i="1" kern="1200" dirty="0">
                <a:solidFill>
                  <a:schemeClr val="bg1"/>
                </a:solidFill>
                <a:latin typeface="Cambria" panose="02040503050406030204" pitchFamily="18" charset="0"/>
                <a:ea typeface="+mn-ea"/>
                <a:cs typeface="Times New Roman" pitchFamily="18" charset="0"/>
                <a:sym typeface="Wingdings" pitchFamily="2" charset="2"/>
              </a:rPr>
              <a:t>/</a:t>
            </a:r>
            <a:r>
              <a:rPr lang="en-US" sz="2000" b="0" i="1" kern="1200" dirty="0">
                <a:solidFill>
                  <a:schemeClr val="bg1"/>
                </a:solidFill>
                <a:latin typeface="Cambria" panose="02040503050406030204" pitchFamily="18" charset="0"/>
                <a:ea typeface="+mn-ea"/>
                <a:cs typeface="Times New Roman" pitchFamily="18" charset="0"/>
                <a:sym typeface="Wingdings" pitchFamily="2" charset="2"/>
              </a:rPr>
              <a:t>~</a:t>
            </a:r>
            <a:r>
              <a:rPr lang="en-US" sz="2000" b="0" i="1" kern="1200" dirty="0" err="1">
                <a:solidFill>
                  <a:schemeClr val="bg1"/>
                </a:solidFill>
                <a:latin typeface="Cambria" panose="02040503050406030204" pitchFamily="18" charset="0"/>
                <a:ea typeface="+mn-ea"/>
                <a:cs typeface="Times New Roman" pitchFamily="18" charset="0"/>
                <a:sym typeface="Wingdings" pitchFamily="2" charset="2"/>
              </a:rPr>
              <a:t>addr</a:t>
            </a:r>
            <a:r>
              <a:rPr lang="en-GB" sz="2000" b="0" i="1" kern="1200" dirty="0">
                <a:solidFill>
                  <a:schemeClr val="bg1"/>
                </a:solidFill>
                <a:latin typeface="Cambria" panose="02040503050406030204" pitchFamily="18" charset="0"/>
                <a:ea typeface="+mn-ea"/>
                <a:cs typeface="Times New Roman" pitchFamily="18" charset="0"/>
                <a:sym typeface="Wingdings" pitchFamily="2" charset="2"/>
              </a:rPr>
              <a:t> </a:t>
            </a:r>
            <a:r>
              <a:rPr lang="en-GB" sz="2000" b="0" i="1" kern="1200" dirty="0">
                <a:solidFill>
                  <a:schemeClr val="bg1"/>
                </a:solidFill>
                <a:latin typeface="Cambria" panose="02040503050406030204" pitchFamily="18" charset="0"/>
                <a:ea typeface="+mn-ea"/>
                <a:cs typeface="+mn-cs"/>
                <a:sym typeface="Wingdings" pitchFamily="2" charset="2"/>
              </a:rPr>
              <a:t>// @handle</a:t>
            </a:r>
            <a:r>
              <a:rPr lang="en-GB" sz="2000" b="0" i="1" kern="1200" dirty="0">
                <a:solidFill>
                  <a:schemeClr val="bg1"/>
                </a:solidFill>
                <a:latin typeface="Cambria" panose="02040503050406030204" pitchFamily="18" charset="0"/>
                <a:ea typeface="+mn-ea"/>
                <a:cs typeface="Times New Roman" pitchFamily="18" charset="0"/>
                <a:sym typeface="Wingdings" pitchFamily="2" charset="2"/>
              </a:rPr>
              <a:t> </a:t>
            </a:r>
            <a:endParaRPr lang="nl-NL" sz="2000" b="0" i="1" kern="1200" dirty="0">
              <a:solidFill>
                <a:schemeClr val="bg1"/>
              </a:solidFill>
              <a:latin typeface="Cambria" panose="02040503050406030204" pitchFamily="18" charset="0"/>
              <a:ea typeface="+mn-ea"/>
              <a:cs typeface="Times New Roman" pitchFamily="18" charset="0"/>
            </a:endParaRPr>
          </a:p>
        </p:txBody>
      </p:sp>
      <p:sp>
        <p:nvSpPr>
          <p:cNvPr id="4" name="TextBox 3">
            <a:extLst>
              <a:ext uri="{FF2B5EF4-FFF2-40B4-BE49-F238E27FC236}">
                <a16:creationId xmlns:a16="http://schemas.microsoft.com/office/drawing/2014/main" id="{79FB8951-B475-F54F-8C04-9B56270D018F}"/>
              </a:ext>
            </a:extLst>
          </p:cNvPr>
          <p:cNvSpPr txBox="1"/>
          <p:nvPr userDrawn="1"/>
        </p:nvSpPr>
        <p:spPr>
          <a:xfrm>
            <a:off x="8328248" y="4293096"/>
            <a:ext cx="3311528" cy="369332"/>
          </a:xfrm>
          <a:prstGeom prst="rect">
            <a:avLst/>
          </a:prstGeom>
          <a:noFill/>
        </p:spPr>
        <p:txBody>
          <a:bodyPr wrap="square" rtlCol="0">
            <a:spAutoFit/>
          </a:bodyPr>
          <a:lstStyle/>
          <a:p>
            <a:pPr algn="r"/>
            <a:r>
              <a:rPr lang="nl-NL" dirty="0">
                <a:solidFill>
                  <a:schemeClr val="bg1"/>
                </a:solidFill>
                <a:latin typeface="Cambria" panose="02040503050406030204" pitchFamily="18" charset="0"/>
              </a:rPr>
              <a:t>Radboud University</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22202" y="3939136"/>
            <a:ext cx="8790422" cy="1362075"/>
          </a:xfrm>
          <a:prstGeom prst="rect">
            <a:avLst/>
          </a:prstGeom>
        </p:spPr>
        <p:txBody>
          <a:bodyPr anchor="t">
            <a:normAutofit/>
          </a:bodyPr>
          <a:lstStyle>
            <a:lvl1pPr algn="l">
              <a:defRPr sz="3600" b="1" i="0" cap="none" baseline="0">
                <a:solidFill>
                  <a:srgbClr val="FFC000"/>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dirty="0"/>
              <a:t>Click to edit Master title style</a:t>
            </a:r>
            <a:endParaRPr lang="nl-NL" dirty="0"/>
          </a:p>
        </p:txBody>
      </p:sp>
      <p:sp>
        <p:nvSpPr>
          <p:cNvPr id="3" name="Text Placeholder 2"/>
          <p:cNvSpPr>
            <a:spLocks noGrp="1"/>
          </p:cNvSpPr>
          <p:nvPr>
            <p:ph type="body" idx="1"/>
          </p:nvPr>
        </p:nvSpPr>
        <p:spPr>
          <a:xfrm>
            <a:off x="2922202" y="2246856"/>
            <a:ext cx="8790421" cy="1500187"/>
          </a:xfrm>
          <a:prstGeom prst="rect">
            <a:avLst/>
          </a:prstGeom>
        </p:spPr>
        <p:txBody>
          <a:bodyPr anchor="b">
            <a:normAutofit/>
          </a:bodyPr>
          <a:lstStyle>
            <a:lvl1pPr marL="0" indent="0">
              <a:buNone/>
              <a:defRPr sz="2800"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heme" Target="../theme/theme3.xml"/><Relationship Id="rId7" Type="http://schemas.openxmlformats.org/officeDocument/2006/relationships/image" Target="../media/image5.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4.tiff"/><Relationship Id="rId5" Type="http://schemas.openxmlformats.org/officeDocument/2006/relationships/image" Target="../media/image3.emf"/><Relationship Id="rId4" Type="http://schemas.openxmlformats.org/officeDocument/2006/relationships/image" Target="../media/image2.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2" descr="ru-logo">
            <a:extLst>
              <a:ext uri="{FF2B5EF4-FFF2-40B4-BE49-F238E27FC236}">
                <a16:creationId xmlns:a16="http://schemas.microsoft.com/office/drawing/2014/main" id="{71B5BEFA-7FB6-9D4D-B221-4B79F13A817A}"/>
              </a:ext>
            </a:extLst>
          </p:cNvPr>
          <p:cNvPicPr>
            <a:picLocks noChangeAspect="1" noChangeArrowheads="1"/>
          </p:cNvPicPr>
          <p:nvPr userDrawn="1"/>
        </p:nvPicPr>
        <p:blipFill>
          <a:blip r:embed="rId9" cstate="print">
            <a:clrChange>
              <a:clrFrom>
                <a:srgbClr val="FFFFFF"/>
              </a:clrFrom>
              <a:clrTo>
                <a:srgbClr val="FFFFFF">
                  <a:alpha val="0"/>
                </a:srgbClr>
              </a:clrTo>
            </a:clrChange>
            <a:alphaModFix amt="25000"/>
            <a:duotone>
              <a:prstClr val="black"/>
              <a:schemeClr val="tx1">
                <a:lumMod val="95000"/>
                <a:lumOff val="5000"/>
                <a:tint val="45000"/>
                <a:satMod val="400000"/>
              </a:schemeClr>
            </a:duotone>
          </a:blip>
          <a:srcRect l="25839" r="-1978" b="-3758"/>
          <a:stretch>
            <a:fillRect/>
          </a:stretch>
        </p:blipFill>
        <p:spPr bwMode="auto">
          <a:xfrm>
            <a:off x="-9525" y="350614"/>
            <a:ext cx="3141663" cy="5499100"/>
          </a:xfrm>
          <a:prstGeom prst="rect">
            <a:avLst/>
          </a:prstGeom>
          <a:noFill/>
          <a:ln w="9525">
            <a:noFill/>
            <a:miter lim="800000"/>
            <a:headEnd/>
            <a:tailEnd/>
          </a:ln>
        </p:spPr>
      </p:pic>
      <p:sp>
        <p:nvSpPr>
          <p:cNvPr id="7" name="Rectangle 6"/>
          <p:cNvSpPr/>
          <p:nvPr/>
        </p:nvSpPr>
        <p:spPr bwMode="auto">
          <a:xfrm>
            <a:off x="0" y="6572272"/>
            <a:ext cx="12192000" cy="285728"/>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762000" rtl="0" eaLnBrk="0" fontAlgn="base" latinLnBrk="0" hangingPunct="0">
              <a:lnSpc>
                <a:spcPct val="100000"/>
              </a:lnSpc>
              <a:spcBef>
                <a:spcPct val="0"/>
              </a:spcBef>
              <a:spcAft>
                <a:spcPct val="0"/>
              </a:spcAft>
              <a:buClrTx/>
              <a:buSzTx/>
              <a:buFontTx/>
              <a:buNone/>
              <a:tabLst/>
            </a:pPr>
            <a:endParaRPr kumimoji="0" lang="nl-NL" sz="2000" b="0" i="0" u="none" strike="noStrike" cap="none" normalizeH="0" baseline="0" dirty="0">
              <a:ln>
                <a:noFill/>
              </a:ln>
              <a:solidFill>
                <a:schemeClr val="bg1"/>
              </a:solidFill>
              <a:effectLst/>
              <a:latin typeface="Helvetica" pitchFamily="34" charset="0"/>
            </a:endParaRPr>
          </a:p>
        </p:txBody>
      </p:sp>
      <p:sp>
        <p:nvSpPr>
          <p:cNvPr id="8" name="TextBox 7"/>
          <p:cNvSpPr txBox="1"/>
          <p:nvPr/>
        </p:nvSpPr>
        <p:spPr>
          <a:xfrm>
            <a:off x="0" y="6572272"/>
            <a:ext cx="1703512" cy="276999"/>
          </a:xfrm>
          <a:prstGeom prst="rect">
            <a:avLst/>
          </a:prstGeom>
          <a:noFill/>
        </p:spPr>
        <p:txBody>
          <a:bodyPr wrap="square" rtlCol="0">
            <a:spAutoFit/>
          </a:bodyPr>
          <a:lstStyle/>
          <a:p>
            <a:r>
              <a:rPr lang="en-US" sz="1200" b="1" i="0" dirty="0">
                <a:solidFill>
                  <a:schemeClr val="bg1"/>
                </a:solidFill>
                <a:latin typeface="Helvetica Neue Condensed" panose="02000503000000020004" pitchFamily="2" charset="0"/>
                <a:ea typeface="Helvetica Neue Condensed" panose="02000503000000020004" pitchFamily="2" charset="0"/>
                <a:cs typeface="Helvetica Neue Condensed" panose="02000503000000020004" pitchFamily="2" charset="0"/>
              </a:rPr>
              <a:t>Jaap-Henk</a:t>
            </a:r>
            <a:r>
              <a:rPr lang="en-US" sz="1200" b="1" dirty="0">
                <a:solidFill>
                  <a:schemeClr val="bg1"/>
                </a:solidFill>
                <a:latin typeface="Swiss 721 Black Condensed BT" panose="020B0806030502040204" pitchFamily="34" charset="0"/>
              </a:rPr>
              <a:t> Hoepman</a:t>
            </a:r>
            <a:r>
              <a:rPr lang="en-US" sz="1200" b="1" baseline="0" dirty="0">
                <a:solidFill>
                  <a:schemeClr val="bg1"/>
                </a:solidFill>
                <a:latin typeface="Swiss 721 Black Condensed BT" panose="020B0806030502040204" pitchFamily="34" charset="0"/>
              </a:rPr>
              <a:t> </a:t>
            </a:r>
            <a:r>
              <a:rPr lang="en-US" sz="1200" b="1" baseline="0" dirty="0">
                <a:solidFill>
                  <a:schemeClr val="bg1"/>
                </a:solidFill>
                <a:latin typeface="Swis721 Cn BT" pitchFamily="34" charset="0"/>
              </a:rPr>
              <a:t>//</a:t>
            </a:r>
            <a:endParaRPr lang="nl-NL" sz="1200" b="1" dirty="0">
              <a:solidFill>
                <a:schemeClr val="bg1"/>
              </a:solidFill>
              <a:latin typeface="Swis721 Cn BT" pitchFamily="34" charset="0"/>
            </a:endParaRPr>
          </a:p>
        </p:txBody>
      </p:sp>
      <p:sp>
        <p:nvSpPr>
          <p:cNvPr id="2" name="Title Placeholder 1"/>
          <p:cNvSpPr>
            <a:spLocks noGrp="1"/>
          </p:cNvSpPr>
          <p:nvPr>
            <p:ph type="title"/>
          </p:nvPr>
        </p:nvSpPr>
        <p:spPr>
          <a:xfrm>
            <a:off x="1047717" y="-24"/>
            <a:ext cx="10101540" cy="1000132"/>
          </a:xfrm>
          <a:prstGeom prst="rect">
            <a:avLst/>
          </a:prstGeom>
        </p:spPr>
        <p:txBody>
          <a:bodyPr vert="horz" lIns="91440" tIns="45720" rIns="91440" bIns="45720" rtlCol="0" anchor="b" anchorCtr="0">
            <a:normAutofit/>
          </a:bodyPr>
          <a:lstStyle/>
          <a:p>
            <a:pPr lvl="0"/>
            <a:r>
              <a:rPr lang="en-US" dirty="0"/>
              <a:t>Click to edit Master title style</a:t>
            </a:r>
            <a:endParaRPr lang="nl-NL" dirty="0"/>
          </a:p>
        </p:txBody>
      </p:sp>
      <p:sp>
        <p:nvSpPr>
          <p:cNvPr id="3" name="Text Placeholder 2"/>
          <p:cNvSpPr>
            <a:spLocks noGrp="1"/>
          </p:cNvSpPr>
          <p:nvPr>
            <p:ph type="body" idx="1"/>
          </p:nvPr>
        </p:nvSpPr>
        <p:spPr>
          <a:xfrm>
            <a:off x="1047717" y="1350747"/>
            <a:ext cx="10101540" cy="4775420"/>
          </a:xfrm>
          <a:prstGeom prst="rect">
            <a:avLst/>
          </a:prstGeom>
        </p:spPr>
        <p:txBody>
          <a:bodyPr vert="horz" lIns="91440" tIns="45720" rIns="91440" bIns="45720" rtlCol="0">
            <a:normAutofit/>
          </a:body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4" name="Date Placeholder 3"/>
          <p:cNvSpPr>
            <a:spLocks noGrp="1"/>
          </p:cNvSpPr>
          <p:nvPr>
            <p:ph type="dt" sz="half" idx="2"/>
          </p:nvPr>
        </p:nvSpPr>
        <p:spPr>
          <a:xfrm>
            <a:off x="1343472" y="6576635"/>
            <a:ext cx="1238259" cy="281365"/>
          </a:xfrm>
          <a:prstGeom prst="rect">
            <a:avLst/>
          </a:prstGeom>
        </p:spPr>
        <p:txBody>
          <a:bodyPr vert="horz" lIns="91440" tIns="45720" rIns="91440" bIns="45720" rtlCol="0" anchor="ctr"/>
          <a:lstStyle>
            <a:lvl1pPr algn="ctr">
              <a:defRPr sz="1200" b="0" i="0">
                <a:solidFill>
                  <a:schemeClr val="bg1"/>
                </a:solidFill>
                <a:latin typeface="Swiss 721 BT" panose="020B0504020202020204" pitchFamily="34" charset="0"/>
              </a:defRPr>
            </a:lvl1p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Footer Placeholder 4"/>
          <p:cNvSpPr>
            <a:spLocks noGrp="1"/>
          </p:cNvSpPr>
          <p:nvPr>
            <p:ph type="ftr" sz="quarter" idx="3"/>
          </p:nvPr>
        </p:nvSpPr>
        <p:spPr>
          <a:xfrm>
            <a:off x="2327581" y="6572272"/>
            <a:ext cx="5280587" cy="285728"/>
          </a:xfrm>
          <a:prstGeom prst="rect">
            <a:avLst/>
          </a:prstGeom>
        </p:spPr>
        <p:txBody>
          <a:bodyPr vert="horz" lIns="91440" tIns="45720" rIns="91440" bIns="45720" rtlCol="0" anchor="ctr"/>
          <a:lstStyle>
            <a:lvl1pPr algn="l">
              <a:defRPr sz="1200" b="0" i="0">
                <a:solidFill>
                  <a:schemeClr val="bg1"/>
                </a:solidFill>
                <a:latin typeface="Swiss 721 BT" panose="020B0504020202020204" pitchFamily="34" charset="0"/>
              </a:defRPr>
            </a:lvl1p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Slide Number Placeholder 5"/>
          <p:cNvSpPr>
            <a:spLocks noGrp="1"/>
          </p:cNvSpPr>
          <p:nvPr>
            <p:ph type="sldNum" sz="quarter" idx="4"/>
          </p:nvPr>
        </p:nvSpPr>
        <p:spPr>
          <a:xfrm>
            <a:off x="11430037" y="6572272"/>
            <a:ext cx="761963" cy="285728"/>
          </a:xfrm>
          <a:prstGeom prst="rect">
            <a:avLst/>
          </a:prstGeom>
        </p:spPr>
        <p:txBody>
          <a:bodyPr vert="horz" lIns="91440" tIns="45720" rIns="91440" bIns="45720" rtlCol="0" anchor="ctr"/>
          <a:lstStyle>
            <a:lvl1pPr algn="r">
              <a:defRPr sz="1200"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cSld>
  <p:clrMap bg1="lt1" tx1="dk1" bg2="lt2" tx2="dk2" accent1="accent1" accent2="accent2" accent3="accent3" accent4="accent4" accent5="accent5" accent6="accent6" hlink="hlink" folHlink="folHlink"/>
  <p:sldLayoutIdLst>
    <p:sldLayoutId id="2147483681" r:id="rId1"/>
    <p:sldLayoutId id="2147483677" r:id="rId2"/>
    <p:sldLayoutId id="2147483682" r:id="rId3"/>
    <p:sldLayoutId id="2147483678" r:id="rId4"/>
    <p:sldLayoutId id="2147483679" r:id="rId5"/>
    <p:sldLayoutId id="2147483696" r:id="rId6"/>
    <p:sldLayoutId id="2147483697" r:id="rId7"/>
  </p:sldLayoutIdLst>
  <p:hf hdr="0"/>
  <p:txStyles>
    <p:titleStyle>
      <a:lvl1pPr algn="l" defTabSz="914400" rtl="0" eaLnBrk="1" latinLnBrk="0" hangingPunct="1">
        <a:spcBef>
          <a:spcPct val="0"/>
        </a:spcBef>
        <a:buNone/>
        <a:defRPr lang="nl-NL" sz="3200" b="1" i="0" kern="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342900" indent="-342900" algn="l" defTabSz="914400" rtl="0" eaLnBrk="1" latinLnBrk="0" hangingPunct="1">
        <a:lnSpc>
          <a:spcPct val="110000"/>
        </a:lnSpc>
        <a:spcBef>
          <a:spcPts val="1170"/>
        </a:spcBef>
        <a:buClr>
          <a:schemeClr val="tx2"/>
        </a:buClr>
        <a:buFont typeface="Wingdings" pitchFamily="2" charset="2"/>
        <a:buChar char="n"/>
        <a:defRPr lang="en-US" sz="2400" b="1" i="0" kern="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lvl1pPr>
      <a:lvl2pPr marL="742950" indent="-285750" algn="l" defTabSz="914400" rtl="0" eaLnBrk="1" latinLnBrk="0" hangingPunct="1">
        <a:lnSpc>
          <a:spcPct val="110000"/>
        </a:lnSpc>
        <a:spcBef>
          <a:spcPct val="20000"/>
        </a:spcBef>
        <a:buClr>
          <a:srgbClr val="C00000"/>
        </a:buClr>
        <a:buFont typeface="Times New Roman" pitchFamily="18" charset="0"/>
        <a:buChar char="●"/>
        <a:defRPr lang="en-US" sz="2200" b="0" i="0" kern="1200" dirty="0">
          <a:solidFill>
            <a:schemeClr val="tx1"/>
          </a:solidFill>
          <a:latin typeface="Cambria" panose="02040503050406030204" pitchFamily="18" charset="0"/>
          <a:ea typeface="+mn-ea"/>
          <a:cs typeface="Times New Roman" pitchFamily="18" charset="0"/>
        </a:defRPr>
      </a:lvl2pPr>
      <a:lvl3pPr marL="1197900" indent="-342900" algn="l" defTabSz="914400" rtl="0" eaLnBrk="1" latinLnBrk="0" hangingPunct="1">
        <a:spcBef>
          <a:spcPct val="20000"/>
        </a:spcBef>
        <a:buClr>
          <a:srgbClr val="FFC000"/>
        </a:buClr>
        <a:buFont typeface="Wingdings" pitchFamily="2" charset="2"/>
        <a:buChar char="«"/>
        <a:defRPr lang="en-US" sz="2200" b="0" i="1" kern="1200" dirty="0">
          <a:solidFill>
            <a:schemeClr val="tx1"/>
          </a:solidFill>
          <a:latin typeface="Cambria" panose="02040503050406030204" pitchFamily="18" charset="0"/>
          <a:ea typeface="+mn-ea"/>
          <a:cs typeface="Times New Roman" pitchFamily="18" charset="0"/>
        </a:defRPr>
      </a:lvl3pPr>
      <a:lvl4pPr marL="1600200" indent="-228600" algn="l" defTabSz="914400" rtl="0" eaLnBrk="1" latinLnBrk="0" hangingPunct="1">
        <a:spcBef>
          <a:spcPct val="20000"/>
        </a:spcBef>
        <a:buFont typeface="Arial" pitchFamily="34" charset="0"/>
        <a:buChar char="–"/>
        <a:defRPr sz="1800" kern="1200">
          <a:solidFill>
            <a:schemeClr val="bg1">
              <a:lumMod val="50000"/>
            </a:schemeClr>
          </a:solidFill>
          <a:latin typeface="Cambria" panose="02040503050406030204" pitchFamily="18"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ambria" panose="02040503050406030204"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bwMode="auto">
          <a:xfrm>
            <a:off x="0" y="6572272"/>
            <a:ext cx="12192000" cy="285728"/>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762000" rtl="0" eaLnBrk="0" fontAlgn="base" latinLnBrk="0" hangingPunct="0">
              <a:lnSpc>
                <a:spcPct val="100000"/>
              </a:lnSpc>
              <a:spcBef>
                <a:spcPct val="0"/>
              </a:spcBef>
              <a:spcAft>
                <a:spcPct val="0"/>
              </a:spcAft>
              <a:buClrTx/>
              <a:buSzTx/>
              <a:buFontTx/>
              <a:buNone/>
              <a:tabLst/>
            </a:pPr>
            <a:endParaRPr kumimoji="0" lang="nl-NL" sz="2000" b="0" i="0" u="none" strike="noStrike" cap="none" normalizeH="0" baseline="0" dirty="0">
              <a:ln>
                <a:noFill/>
              </a:ln>
              <a:solidFill>
                <a:schemeClr val="bg1"/>
              </a:solidFill>
              <a:effectLst/>
              <a:latin typeface="Helvetica" pitchFamily="34" charset="0"/>
            </a:endParaRPr>
          </a:p>
        </p:txBody>
      </p:sp>
      <p:sp>
        <p:nvSpPr>
          <p:cNvPr id="8" name="TextBox 7"/>
          <p:cNvSpPr txBox="1"/>
          <p:nvPr/>
        </p:nvSpPr>
        <p:spPr>
          <a:xfrm>
            <a:off x="0" y="6572272"/>
            <a:ext cx="1703512" cy="276999"/>
          </a:xfrm>
          <a:prstGeom prst="rect">
            <a:avLst/>
          </a:prstGeom>
          <a:noFill/>
        </p:spPr>
        <p:txBody>
          <a:bodyPr wrap="square" rtlCol="0">
            <a:spAutoFit/>
          </a:bodyPr>
          <a:lstStyle/>
          <a:p>
            <a:r>
              <a:rPr lang="en-US" sz="1200" b="1" i="0" dirty="0">
                <a:solidFill>
                  <a:schemeClr val="bg1"/>
                </a:solidFill>
                <a:latin typeface="Helvetica Neue Condensed" panose="02000503000000020004" pitchFamily="2" charset="0"/>
                <a:ea typeface="Helvetica Neue Condensed" panose="02000503000000020004" pitchFamily="2" charset="0"/>
                <a:cs typeface="Helvetica Neue Condensed" panose="02000503000000020004" pitchFamily="2" charset="0"/>
              </a:rPr>
              <a:t>Jaap-Henk</a:t>
            </a:r>
            <a:r>
              <a:rPr lang="en-US" sz="1200" b="1" dirty="0">
                <a:solidFill>
                  <a:schemeClr val="bg1"/>
                </a:solidFill>
                <a:latin typeface="Swiss 721 Black Condensed BT" panose="020B0806030502040204" pitchFamily="34" charset="0"/>
              </a:rPr>
              <a:t> Hoepman</a:t>
            </a:r>
            <a:r>
              <a:rPr lang="en-US" sz="1200" b="1" baseline="0" dirty="0">
                <a:solidFill>
                  <a:schemeClr val="bg1"/>
                </a:solidFill>
                <a:latin typeface="Swiss 721 Black Condensed BT" panose="020B0806030502040204" pitchFamily="34" charset="0"/>
              </a:rPr>
              <a:t> //</a:t>
            </a:r>
            <a:endParaRPr lang="nl-NL" sz="1200" b="1" dirty="0">
              <a:solidFill>
                <a:schemeClr val="bg1"/>
              </a:solidFill>
              <a:latin typeface="Swiss 721 Black Condensed BT" panose="020B0806030502040204" pitchFamily="34" charset="0"/>
            </a:endParaRPr>
          </a:p>
        </p:txBody>
      </p:sp>
      <p:sp>
        <p:nvSpPr>
          <p:cNvPr id="2" name="Title Placeholder 1"/>
          <p:cNvSpPr>
            <a:spLocks noGrp="1"/>
          </p:cNvSpPr>
          <p:nvPr>
            <p:ph type="title"/>
          </p:nvPr>
        </p:nvSpPr>
        <p:spPr>
          <a:xfrm>
            <a:off x="1047717" y="-24"/>
            <a:ext cx="10101540" cy="1000132"/>
          </a:xfrm>
          <a:prstGeom prst="rect">
            <a:avLst/>
          </a:prstGeom>
        </p:spPr>
        <p:txBody>
          <a:bodyPr vert="horz" lIns="91440" tIns="45720" rIns="91440" bIns="45720" rtlCol="0" anchor="b" anchorCtr="0">
            <a:normAutofit/>
          </a:bodyPr>
          <a:lstStyle/>
          <a:p>
            <a:pPr lvl="0"/>
            <a:r>
              <a:rPr lang="en-US" dirty="0"/>
              <a:t>Click to edit Master title style</a:t>
            </a:r>
            <a:endParaRPr lang="nl-NL" dirty="0"/>
          </a:p>
        </p:txBody>
      </p:sp>
      <p:sp>
        <p:nvSpPr>
          <p:cNvPr id="3" name="Text Placeholder 2"/>
          <p:cNvSpPr>
            <a:spLocks noGrp="1"/>
          </p:cNvSpPr>
          <p:nvPr>
            <p:ph type="body" idx="1"/>
          </p:nvPr>
        </p:nvSpPr>
        <p:spPr>
          <a:xfrm>
            <a:off x="1047717" y="1350747"/>
            <a:ext cx="10101540" cy="4775420"/>
          </a:xfrm>
          <a:prstGeom prst="rect">
            <a:avLst/>
          </a:prstGeom>
        </p:spPr>
        <p:txBody>
          <a:bodyPr vert="horz" lIns="91440" tIns="45720" rIns="91440" bIns="45720" rtlCol="0">
            <a:normAutofit/>
          </a:bodyPr>
          <a:lstStyle/>
          <a:p>
            <a:pPr lvl="0"/>
            <a:r>
              <a:rPr lang="en-US" dirty="0"/>
              <a:t>Click to edit Master text styles</a:t>
            </a:r>
          </a:p>
          <a:p>
            <a:pPr marL="742950" lvl="1" indent="-285750" algn="l" defTabSz="914400" rtl="0" eaLnBrk="1" latinLnBrk="0" hangingPunct="1">
              <a:lnSpc>
                <a:spcPct val="110000"/>
              </a:lnSpc>
              <a:spcBef>
                <a:spcPts val="500"/>
              </a:spcBef>
              <a:buClr>
                <a:srgbClr val="C00000"/>
              </a:buClr>
              <a:buFont typeface="Times New Roman" pitchFamily="18" charset="0"/>
              <a:buChar char="●"/>
            </a:pPr>
            <a:r>
              <a:rPr lang="en-US" dirty="0"/>
              <a:t>Second level</a:t>
            </a:r>
          </a:p>
          <a:p>
            <a:pPr marL="1143000" lvl="2" indent="-288000" algn="l" defTabSz="914400" rtl="0" eaLnBrk="1" latinLnBrk="0" hangingPunct="1">
              <a:spcBef>
                <a:spcPts val="500"/>
              </a:spcBef>
              <a:buClr>
                <a:srgbClr val="C00000"/>
              </a:buClr>
              <a:buFont typeface="System Font Regular"/>
              <a:buChar char="–"/>
            </a:pPr>
            <a:r>
              <a:rPr lang="en-US" dirty="0"/>
              <a:t>Third level</a:t>
            </a:r>
          </a:p>
          <a:p>
            <a:pPr lvl="3"/>
            <a:r>
              <a:rPr lang="en-US" dirty="0"/>
              <a:t>Fourth level</a:t>
            </a:r>
          </a:p>
          <a:p>
            <a:pPr lvl="4"/>
            <a:r>
              <a:rPr lang="en-US" dirty="0"/>
              <a:t>Fifth level</a:t>
            </a:r>
            <a:endParaRPr lang="nl-NL" dirty="0"/>
          </a:p>
        </p:txBody>
      </p:sp>
      <p:sp>
        <p:nvSpPr>
          <p:cNvPr id="4" name="Date Placeholder 3"/>
          <p:cNvSpPr>
            <a:spLocks noGrp="1"/>
          </p:cNvSpPr>
          <p:nvPr>
            <p:ph type="dt" sz="half" idx="2"/>
          </p:nvPr>
        </p:nvSpPr>
        <p:spPr>
          <a:xfrm>
            <a:off x="1343472" y="6576635"/>
            <a:ext cx="1238259" cy="281365"/>
          </a:xfrm>
          <a:prstGeom prst="rect">
            <a:avLst/>
          </a:prstGeom>
        </p:spPr>
        <p:txBody>
          <a:bodyPr vert="horz" lIns="91440" tIns="45720" rIns="91440" bIns="45720" rtlCol="0" anchor="ctr"/>
          <a:lstStyle>
            <a:lvl1pPr algn="ctr">
              <a:defRPr sz="1200" b="0" i="0">
                <a:solidFill>
                  <a:schemeClr val="bg1"/>
                </a:solidFill>
                <a:latin typeface="Swiss 721 BT" panose="020B0504020202020204" pitchFamily="34" charset="0"/>
              </a:defRPr>
            </a:lvl1pPr>
          </a:lstStyle>
          <a:p>
            <a:r>
              <a:rPr lang="en-US">
                <a:latin typeface="Helvetica Neue" panose="02000503000000020004" pitchFamily="2" charset="0"/>
                <a:ea typeface="Helvetica Neue" panose="02000503000000020004" pitchFamily="2" charset="0"/>
                <a:cs typeface="Helvetica Neue" panose="02000503000000020004" pitchFamily="2" charset="0"/>
              </a:rPr>
              <a:t>2022-01-31</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 name="Footer Placeholder 4"/>
          <p:cNvSpPr>
            <a:spLocks noGrp="1"/>
          </p:cNvSpPr>
          <p:nvPr>
            <p:ph type="ftr" sz="quarter" idx="3"/>
          </p:nvPr>
        </p:nvSpPr>
        <p:spPr>
          <a:xfrm>
            <a:off x="2327581" y="6572272"/>
            <a:ext cx="5280587" cy="285728"/>
          </a:xfrm>
          <a:prstGeom prst="rect">
            <a:avLst/>
          </a:prstGeom>
        </p:spPr>
        <p:txBody>
          <a:bodyPr vert="horz" lIns="91440" tIns="45720" rIns="91440" bIns="45720" rtlCol="0" anchor="ctr"/>
          <a:lstStyle>
            <a:lvl1pPr algn="l">
              <a:defRPr sz="1200" b="0"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GB"/>
              <a:t>// Privacy Is Hard And Seven Other Myths</a:t>
            </a:r>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Slide Number Placeholder 5"/>
          <p:cNvSpPr>
            <a:spLocks noGrp="1"/>
          </p:cNvSpPr>
          <p:nvPr>
            <p:ph type="sldNum" sz="quarter" idx="4"/>
          </p:nvPr>
        </p:nvSpPr>
        <p:spPr>
          <a:xfrm>
            <a:off x="11430037" y="6572272"/>
            <a:ext cx="761963" cy="285728"/>
          </a:xfrm>
          <a:prstGeom prst="rect">
            <a:avLst/>
          </a:prstGeom>
        </p:spPr>
        <p:txBody>
          <a:bodyPr vert="horz" lIns="91440" tIns="45720" rIns="91440" bIns="45720" rtlCol="0" anchor="ctr"/>
          <a:lstStyle>
            <a:lvl1pPr algn="r">
              <a:defRPr sz="1200" b="1" i="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fld id="{6C311684-3042-4F44-9A4D-59BC2CBC607F}" type="slidenum">
              <a:rPr lang="nl-NL" smtClean="0"/>
              <a:pPr/>
              <a:t>‹#›</a:t>
            </a:fld>
            <a:endParaRPr lang="nl-NL"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49668789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Lst>
  <p:hf hdr="0"/>
  <p:txStyles>
    <p:titleStyle>
      <a:lvl1pPr algn="l" defTabSz="914400" rtl="0" eaLnBrk="1" latinLnBrk="0" hangingPunct="1">
        <a:spcBef>
          <a:spcPct val="0"/>
        </a:spcBef>
        <a:buNone/>
        <a:defRPr lang="nl-NL" sz="3200" b="1" i="0" kern="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342900" indent="-342900" algn="l" defTabSz="914400" rtl="0" eaLnBrk="1" latinLnBrk="0" hangingPunct="1">
        <a:lnSpc>
          <a:spcPct val="110000"/>
        </a:lnSpc>
        <a:spcBef>
          <a:spcPts val="1170"/>
        </a:spcBef>
        <a:buClr>
          <a:schemeClr val="tx2"/>
        </a:buClr>
        <a:buFont typeface="Wingdings" pitchFamily="2" charset="2"/>
        <a:buChar char="n"/>
        <a:defRPr lang="en-US" sz="2400" b="1" i="0" kern="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defRPr>
      </a:lvl1pPr>
      <a:lvl2pPr marL="742950" indent="-285750" algn="l" defTabSz="914400" rtl="0" eaLnBrk="1" latinLnBrk="0" hangingPunct="1">
        <a:lnSpc>
          <a:spcPct val="110000"/>
        </a:lnSpc>
        <a:spcBef>
          <a:spcPct val="20000"/>
        </a:spcBef>
        <a:buClr>
          <a:srgbClr val="C00000"/>
        </a:buClr>
        <a:buFont typeface="Times New Roman" pitchFamily="18" charset="0"/>
        <a:buChar char="●"/>
        <a:defRPr lang="en-US" sz="2200" b="0" i="0" kern="1200" dirty="0">
          <a:solidFill>
            <a:schemeClr val="tx1"/>
          </a:solidFill>
          <a:latin typeface="Cambria" panose="02040503050406030204" pitchFamily="18" charset="0"/>
          <a:ea typeface="+mn-ea"/>
          <a:cs typeface="Times New Roman" pitchFamily="18" charset="0"/>
        </a:defRPr>
      </a:lvl2pPr>
      <a:lvl3pPr marL="1197900" indent="-342900" algn="l" defTabSz="914400" rtl="0" eaLnBrk="1" latinLnBrk="0" hangingPunct="1">
        <a:spcBef>
          <a:spcPct val="20000"/>
        </a:spcBef>
        <a:buClr>
          <a:srgbClr val="FFC000"/>
        </a:buClr>
        <a:buFont typeface="Wingdings" pitchFamily="2" charset="2"/>
        <a:buChar char="«"/>
        <a:defRPr lang="en-US" sz="2200" b="0" i="1" kern="1200" dirty="0">
          <a:solidFill>
            <a:schemeClr val="tx1"/>
          </a:solidFill>
          <a:latin typeface="Cambria" panose="02040503050406030204" pitchFamily="18" charset="0"/>
          <a:ea typeface="+mn-ea"/>
          <a:cs typeface="Times New Roman" pitchFamily="18" charset="0"/>
        </a:defRPr>
      </a:lvl3pPr>
      <a:lvl4pPr marL="1600200" indent="-228600" algn="l" defTabSz="914400" rtl="0" eaLnBrk="1" latinLnBrk="0" hangingPunct="1">
        <a:spcBef>
          <a:spcPct val="20000"/>
        </a:spcBef>
        <a:buFont typeface="Arial" pitchFamily="34" charset="0"/>
        <a:buChar char="–"/>
        <a:defRPr sz="1800" kern="1200">
          <a:solidFill>
            <a:schemeClr val="bg1">
              <a:lumMod val="50000"/>
            </a:schemeClr>
          </a:solidFill>
          <a:latin typeface="Cambria" panose="02040503050406030204" pitchFamily="18"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ambria" panose="02040503050406030204"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2FCA5C6-0432-0149-92D8-A114CCF719BC}"/>
              </a:ext>
            </a:extLst>
          </p:cNvPr>
          <p:cNvSpPr/>
          <p:nvPr userDrawn="1"/>
        </p:nvSpPr>
        <p:spPr>
          <a:xfrm>
            <a:off x="2567608" y="0"/>
            <a:ext cx="9624392" cy="6858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Picture 5">
            <a:extLst>
              <a:ext uri="{FF2B5EF4-FFF2-40B4-BE49-F238E27FC236}">
                <a16:creationId xmlns:a16="http://schemas.microsoft.com/office/drawing/2014/main" id="{234DA932-CD6A-9D40-B2F1-23624642619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9309" y="553244"/>
            <a:ext cx="1672580" cy="1003548"/>
          </a:xfrm>
          <a:prstGeom prst="rect">
            <a:avLst/>
          </a:prstGeom>
        </p:spPr>
      </p:pic>
      <p:pic>
        <p:nvPicPr>
          <p:cNvPr id="8" name="Picture 7">
            <a:extLst>
              <a:ext uri="{FF2B5EF4-FFF2-40B4-BE49-F238E27FC236}">
                <a16:creationId xmlns:a16="http://schemas.microsoft.com/office/drawing/2014/main" id="{07E52F3F-3A8F-0940-8D2A-AC623B39F99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9986" y="4909010"/>
            <a:ext cx="2368279" cy="536214"/>
          </a:xfrm>
          <a:prstGeom prst="rect">
            <a:avLst/>
          </a:prstGeom>
        </p:spPr>
      </p:pic>
      <p:pic>
        <p:nvPicPr>
          <p:cNvPr id="5" name="Picture 4">
            <a:extLst>
              <a:ext uri="{FF2B5EF4-FFF2-40B4-BE49-F238E27FC236}">
                <a16:creationId xmlns:a16="http://schemas.microsoft.com/office/drawing/2014/main" id="{CF56AF6B-1C92-C74F-97CF-4C679280C731}"/>
              </a:ext>
            </a:extLst>
          </p:cNvPr>
          <p:cNvPicPr>
            <a:picLocks noChangeAspect="1"/>
          </p:cNvPicPr>
          <p:nvPr userDrawn="1"/>
        </p:nvPicPr>
        <p:blipFill>
          <a:blip r:embed="rId6"/>
          <a:stretch>
            <a:fillRect/>
          </a:stretch>
        </p:blipFill>
        <p:spPr>
          <a:xfrm>
            <a:off x="416554" y="5802888"/>
            <a:ext cx="1727799" cy="475630"/>
          </a:xfrm>
          <a:prstGeom prst="rect">
            <a:avLst/>
          </a:prstGeom>
        </p:spPr>
      </p:pic>
      <p:pic>
        <p:nvPicPr>
          <p:cNvPr id="3" name="Picture 2">
            <a:extLst>
              <a:ext uri="{FF2B5EF4-FFF2-40B4-BE49-F238E27FC236}">
                <a16:creationId xmlns:a16="http://schemas.microsoft.com/office/drawing/2014/main" id="{ABCF33AD-0785-CF4F-9C7E-61661ACA9A83}"/>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04803" y="1996053"/>
            <a:ext cx="1839550" cy="784875"/>
          </a:xfrm>
          <a:prstGeom prst="rect">
            <a:avLst/>
          </a:prstGeom>
        </p:spPr>
      </p:pic>
      <p:pic>
        <p:nvPicPr>
          <p:cNvPr id="7" name="Picture 2" descr="Logotyp för Karlstads universitet, en sol">
            <a:extLst>
              <a:ext uri="{FF2B5EF4-FFF2-40B4-BE49-F238E27FC236}">
                <a16:creationId xmlns:a16="http://schemas.microsoft.com/office/drawing/2014/main" id="{C898192A-7071-A249-A33C-8135DEA9218D}"/>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468494" y="3068960"/>
            <a:ext cx="1512168" cy="1707286"/>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73" r:id="rId1"/>
    <p:sldLayoutId id="2147483675" r:id="rId2"/>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noProof="0" dirty="0"/>
              <a:t>Title</a:t>
            </a:r>
            <a:endParaRPr lang="nl-NL" noProof="0" dirty="0"/>
          </a:p>
        </p:txBody>
      </p:sp>
      <p:sp>
        <p:nvSpPr>
          <p:cNvPr id="5" name="Subtitle 4"/>
          <p:cNvSpPr>
            <a:spLocks noGrp="1"/>
          </p:cNvSpPr>
          <p:nvPr>
            <p:ph type="subTitle" idx="1"/>
          </p:nvPr>
        </p:nvSpPr>
        <p:spPr/>
        <p:txBody>
          <a:bodyPr>
            <a:normAutofit/>
          </a:bodyPr>
          <a:lstStyle/>
          <a:p>
            <a:r>
              <a:rPr lang="nl-NL" dirty="0" err="1"/>
              <a:t>Subtitle</a:t>
            </a:r>
            <a:endParaRPr lang="nl-NL" noProof="0" dirty="0"/>
          </a:p>
        </p:txBody>
      </p:sp>
    </p:spTree>
  </p:cSld>
  <p:clrMapOvr>
    <a:masterClrMapping/>
  </p:clrMapOvr>
</p:sld>
</file>

<file path=ppt/theme/theme1.xml><?xml version="1.0" encoding="utf-8"?>
<a:theme xmlns:a="http://schemas.openxmlformats.org/drawingml/2006/main" name="JHH-2U">
  <a:themeElements>
    <a:clrScheme name="TNO-RU">
      <a:dk1>
        <a:srgbClr val="000000"/>
      </a:dk1>
      <a:lt1>
        <a:srgbClr val="FFFFFF"/>
      </a:lt1>
      <a:dk2>
        <a:srgbClr val="005698"/>
      </a:dk2>
      <a:lt2>
        <a:srgbClr val="FF9900"/>
      </a:lt2>
      <a:accent1>
        <a:srgbClr val="C00000"/>
      </a:accent1>
      <a:accent2>
        <a:srgbClr val="76B531"/>
      </a:accent2>
      <a:accent3>
        <a:srgbClr val="00A4DA"/>
      </a:accent3>
      <a:accent4>
        <a:srgbClr val="CC0099"/>
      </a:accent4>
      <a:accent5>
        <a:srgbClr val="AABAC3"/>
      </a:accent5>
      <a:accent6>
        <a:srgbClr val="008000"/>
      </a:accent6>
      <a:hlink>
        <a:srgbClr val="59BB47"/>
      </a:hlink>
      <a:folHlink>
        <a:srgbClr val="00A4D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RU-style" id="{38C75873-7A49-C840-9AEC-BBD9403F1E3D}" vid="{18769D16-D1EF-9349-8C84-C41308A176C9}"/>
    </a:ext>
  </a:extLst>
</a:theme>
</file>

<file path=ppt/theme/theme2.xml><?xml version="1.0" encoding="utf-8"?>
<a:theme xmlns:a="http://schemas.openxmlformats.org/drawingml/2006/main" name="3_JHH-2U">
  <a:themeElements>
    <a:clrScheme name="TNO-RU">
      <a:dk1>
        <a:srgbClr val="000000"/>
      </a:dk1>
      <a:lt1>
        <a:srgbClr val="FFFFFF"/>
      </a:lt1>
      <a:dk2>
        <a:srgbClr val="005698"/>
      </a:dk2>
      <a:lt2>
        <a:srgbClr val="FF9900"/>
      </a:lt2>
      <a:accent1>
        <a:srgbClr val="C00000"/>
      </a:accent1>
      <a:accent2>
        <a:srgbClr val="76B531"/>
      </a:accent2>
      <a:accent3>
        <a:srgbClr val="00A4DA"/>
      </a:accent3>
      <a:accent4>
        <a:srgbClr val="CC0099"/>
      </a:accent4>
      <a:accent5>
        <a:srgbClr val="AABAC3"/>
      </a:accent5>
      <a:accent6>
        <a:srgbClr val="008000"/>
      </a:accent6>
      <a:hlink>
        <a:srgbClr val="59BB47"/>
      </a:hlink>
      <a:folHlink>
        <a:srgbClr val="00A4D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RU-style" id="{38C75873-7A49-C840-9AEC-BBD9403F1E3D}" vid="{EA27BB2A-7485-7F48-B8C0-363A89DEC4DD}"/>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RU-style" id="{38C75873-7A49-C840-9AEC-BBD9403F1E3D}" vid="{ACB50ABE-E072-FC4E-9C7A-D75AF3C48E0E}"/>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22575</TotalTime>
  <Words>584</Words>
  <Application>Microsoft Macintosh PowerPoint</Application>
  <PresentationFormat>Widescreen</PresentationFormat>
  <Paragraphs>24</Paragraphs>
  <Slides>1</Slides>
  <Notes>1</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1</vt:i4>
      </vt:variant>
    </vt:vector>
  </HeadingPairs>
  <TitlesOfParts>
    <vt:vector size="17" baseType="lpstr">
      <vt:lpstr>American Typewriter</vt:lpstr>
      <vt:lpstr>Arial</vt:lpstr>
      <vt:lpstr>Calibri</vt:lpstr>
      <vt:lpstr>Cambria</vt:lpstr>
      <vt:lpstr>Helvetica</vt:lpstr>
      <vt:lpstr>Helvetica Neue</vt:lpstr>
      <vt:lpstr>Helvetica Neue Condensed</vt:lpstr>
      <vt:lpstr>Swis721 Cn BT</vt:lpstr>
      <vt:lpstr>Swiss 721 Black Condensed BT</vt:lpstr>
      <vt:lpstr>Swiss 721 BT</vt:lpstr>
      <vt:lpstr>System Font Regular</vt:lpstr>
      <vt:lpstr>Times New Roman</vt:lpstr>
      <vt:lpstr>Wingdings</vt:lpstr>
      <vt:lpstr>JHH-2U</vt:lpstr>
      <vt:lpstr>3_JHH-2U</vt:lpstr>
      <vt:lpstr>Custom Design</vt:lpstr>
      <vt:lpstr>Title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jhh</dc:creator>
  <cp:lastModifiedBy>Hoepman, J.H. (Jaap-Henk)</cp:lastModifiedBy>
  <cp:revision>319</cp:revision>
  <cp:lastPrinted>2022-01-31T14:01:29Z</cp:lastPrinted>
  <dcterms:created xsi:type="dcterms:W3CDTF">2016-03-29T14:24:55Z</dcterms:created>
  <dcterms:modified xsi:type="dcterms:W3CDTF">2023-10-27T06:49:27Z</dcterms:modified>
</cp:coreProperties>
</file>