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9" r:id="rId3"/>
    <p:sldMasterId id="2147483672" r:id="rId4"/>
  </p:sldMasterIdLst>
  <p:notesMasterIdLst>
    <p:notesMasterId r:id="rId54"/>
  </p:notesMasterIdLst>
  <p:sldIdLst>
    <p:sldId id="256" r:id="rId5"/>
    <p:sldId id="313" r:id="rId6"/>
    <p:sldId id="312" r:id="rId7"/>
    <p:sldId id="311" r:id="rId8"/>
    <p:sldId id="379" r:id="rId9"/>
    <p:sldId id="330" r:id="rId10"/>
    <p:sldId id="314" r:id="rId11"/>
    <p:sldId id="259" r:id="rId12"/>
    <p:sldId id="308" r:id="rId13"/>
    <p:sldId id="310" r:id="rId14"/>
    <p:sldId id="328" r:id="rId15"/>
    <p:sldId id="380" r:id="rId16"/>
    <p:sldId id="383" r:id="rId17"/>
    <p:sldId id="333" r:id="rId18"/>
    <p:sldId id="382" r:id="rId19"/>
    <p:sldId id="316" r:id="rId20"/>
    <p:sldId id="317" r:id="rId21"/>
    <p:sldId id="318" r:id="rId22"/>
    <p:sldId id="319" r:id="rId23"/>
    <p:sldId id="320" r:id="rId24"/>
    <p:sldId id="262" r:id="rId25"/>
    <p:sldId id="295" r:id="rId26"/>
    <p:sldId id="294" r:id="rId27"/>
    <p:sldId id="292" r:id="rId28"/>
    <p:sldId id="293" r:id="rId29"/>
    <p:sldId id="377" r:id="rId30"/>
    <p:sldId id="365" r:id="rId31"/>
    <p:sldId id="322" r:id="rId32"/>
    <p:sldId id="323" r:id="rId33"/>
    <p:sldId id="296" r:id="rId34"/>
    <p:sldId id="297" r:id="rId35"/>
    <p:sldId id="324" r:id="rId36"/>
    <p:sldId id="325" r:id="rId37"/>
    <p:sldId id="326" r:id="rId38"/>
    <p:sldId id="265" r:id="rId39"/>
    <p:sldId id="355" r:id="rId40"/>
    <p:sldId id="356" r:id="rId41"/>
    <p:sldId id="357" r:id="rId42"/>
    <p:sldId id="358" r:id="rId43"/>
    <p:sldId id="389" r:id="rId44"/>
    <p:sldId id="391" r:id="rId45"/>
    <p:sldId id="392" r:id="rId46"/>
    <p:sldId id="268" r:id="rId47"/>
    <p:sldId id="290" r:id="rId48"/>
    <p:sldId id="339" r:id="rId49"/>
    <p:sldId id="338" r:id="rId50"/>
    <p:sldId id="359" r:id="rId51"/>
    <p:sldId id="266" r:id="rId52"/>
    <p:sldId id="267" r:id="rId5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E95A28-BD79-9344-A335-2A5F3285E298}">
          <p14:sldIdLst>
            <p14:sldId id="256"/>
            <p14:sldId id="313"/>
            <p14:sldId id="312"/>
            <p14:sldId id="311"/>
            <p14:sldId id="379"/>
            <p14:sldId id="330"/>
            <p14:sldId id="314"/>
            <p14:sldId id="259"/>
            <p14:sldId id="308"/>
            <p14:sldId id="310"/>
            <p14:sldId id="328"/>
            <p14:sldId id="380"/>
            <p14:sldId id="383"/>
            <p14:sldId id="333"/>
            <p14:sldId id="382"/>
            <p14:sldId id="316"/>
            <p14:sldId id="317"/>
            <p14:sldId id="318"/>
            <p14:sldId id="319"/>
            <p14:sldId id="320"/>
            <p14:sldId id="262"/>
            <p14:sldId id="295"/>
            <p14:sldId id="294"/>
            <p14:sldId id="292"/>
            <p14:sldId id="293"/>
            <p14:sldId id="377"/>
            <p14:sldId id="365"/>
            <p14:sldId id="322"/>
            <p14:sldId id="323"/>
            <p14:sldId id="296"/>
            <p14:sldId id="297"/>
            <p14:sldId id="324"/>
            <p14:sldId id="325"/>
            <p14:sldId id="326"/>
            <p14:sldId id="265"/>
            <p14:sldId id="355"/>
            <p14:sldId id="356"/>
            <p14:sldId id="357"/>
            <p14:sldId id="358"/>
            <p14:sldId id="389"/>
            <p14:sldId id="391"/>
            <p14:sldId id="392"/>
            <p14:sldId id="268"/>
            <p14:sldId id="290"/>
            <p14:sldId id="339"/>
            <p14:sldId id="338"/>
            <p14:sldId id="359"/>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E00"/>
    <a:srgbClr val="0356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96" autoAdjust="0"/>
    <p:restoredTop sz="81476" autoAdjust="0"/>
  </p:normalViewPr>
  <p:slideViewPr>
    <p:cSldViewPr showGuides="1">
      <p:cViewPr varScale="1">
        <p:scale>
          <a:sx n="88" d="100"/>
          <a:sy n="88" d="100"/>
        </p:scale>
        <p:origin x="696" y="176"/>
      </p:cViewPr>
      <p:guideLst>
        <p:guide orient="horz" pos="2160"/>
        <p:guide pos="3840"/>
      </p:guideLst>
    </p:cSldViewPr>
  </p:slideViewPr>
  <p:outlineViewPr>
    <p:cViewPr>
      <p:scale>
        <a:sx n="33" d="100"/>
        <a:sy n="33" d="100"/>
      </p:scale>
      <p:origin x="0" y="-27557"/>
    </p:cViewPr>
  </p:outlineViewPr>
  <p:notesTextViewPr>
    <p:cViewPr>
      <p:scale>
        <a:sx n="100" d="100"/>
        <a:sy n="100" d="100"/>
      </p:scale>
      <p:origin x="0" y="0"/>
    </p:cViewPr>
  </p:notesTextViewPr>
  <p:sorterViewPr>
    <p:cViewPr>
      <p:scale>
        <a:sx n="69" d="100"/>
        <a:sy n="69" d="100"/>
      </p:scale>
      <p:origin x="0" y="-728"/>
    </p:cViewPr>
  </p:sorterViewPr>
  <p:notesViewPr>
    <p:cSldViewPr>
      <p:cViewPr varScale="1">
        <p:scale>
          <a:sx n="62" d="100"/>
          <a:sy n="62" d="100"/>
        </p:scale>
        <p:origin x="3226"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DF044B-A435-4F32-9645-4AED5DDC0362}" type="datetimeFigureOut">
              <a:rPr lang="nl-NL" smtClean="0"/>
              <a:pPr/>
              <a:t>20-03-2023</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DFEC8-76D5-4763-8475-7C576FC3752F}" type="slidenum">
              <a:rPr lang="nl-NL" smtClean="0"/>
              <a:pPr/>
              <a:t>‹#›</a:t>
            </a:fld>
            <a:endParaRPr lang="nl-NL"/>
          </a:p>
        </p:txBody>
      </p:sp>
    </p:spTree>
    <p:extLst>
      <p:ext uri="{BB962C8B-B14F-4D97-AF65-F5344CB8AC3E}">
        <p14:creationId xmlns:p14="http://schemas.microsoft.com/office/powerpoint/2010/main" val="84930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marL="171450" indent="-171450">
              <a:buFontTx/>
              <a:buChar char="-"/>
            </a:pPr>
            <a:r>
              <a:rPr lang="en-GB" dirty="0" err="1"/>
              <a:t>Langzaam</a:t>
            </a:r>
            <a:r>
              <a:rPr lang="en-GB" dirty="0"/>
              <a:t>, </a:t>
            </a:r>
            <a:r>
              <a:rPr lang="en-GB" dirty="0" err="1"/>
              <a:t>duidelijk</a:t>
            </a:r>
            <a:r>
              <a:rPr lang="en-GB" dirty="0"/>
              <a:t> </a:t>
            </a:r>
            <a:r>
              <a:rPr lang="en-GB" dirty="0" err="1"/>
              <a:t>en</a:t>
            </a:r>
            <a:r>
              <a:rPr lang="en-GB" dirty="0"/>
              <a:t> </a:t>
            </a:r>
            <a:r>
              <a:rPr lang="en-GB" dirty="0" err="1"/>
              <a:t>rustig</a:t>
            </a:r>
            <a:r>
              <a:rPr lang="en-GB" dirty="0"/>
              <a:t> </a:t>
            </a:r>
            <a:r>
              <a:rPr lang="en-GB" dirty="0" err="1"/>
              <a:t>spreken</a:t>
            </a:r>
            <a:endParaRPr lang="en-GB" dirty="0"/>
          </a:p>
          <a:p>
            <a:pPr marL="171450" indent="-171450">
              <a:buFontTx/>
              <a:buChar char="-"/>
            </a:pPr>
            <a:r>
              <a:rPr lang="en-GB" dirty="0" err="1"/>
              <a:t>Beperk</a:t>
            </a:r>
            <a:r>
              <a:rPr lang="en-GB" dirty="0"/>
              <a:t> </a:t>
            </a:r>
            <a:r>
              <a:rPr lang="en-GB" dirty="0" err="1"/>
              <a:t>miemiek</a:t>
            </a:r>
            <a:r>
              <a:rPr lang="en-GB" dirty="0"/>
              <a:t> in </a:t>
            </a:r>
            <a:r>
              <a:rPr lang="en-GB" dirty="0" err="1"/>
              <a:t>gezicht</a:t>
            </a:r>
            <a:endParaRPr lang="en-GB" dirty="0"/>
          </a:p>
          <a:p>
            <a:pPr marL="171450" indent="-171450">
              <a:buFontTx/>
              <a:buChar char="-"/>
            </a:pPr>
            <a:r>
              <a:rPr lang="en-GB" dirty="0"/>
              <a:t>Sta </a:t>
            </a:r>
            <a:r>
              <a:rPr lang="en-GB" dirty="0" err="1"/>
              <a:t>rechtop</a:t>
            </a:r>
            <a:endParaRPr lang="en-GB" dirty="0"/>
          </a:p>
          <a:p>
            <a:pPr marL="171450" indent="-171450">
              <a:buFontTx/>
              <a:buChar char="-"/>
            </a:pPr>
            <a:endParaRPr lang="en-GB" dirty="0"/>
          </a:p>
          <a:p>
            <a:r>
              <a:rPr lang="en-GB" sz="1200" b="0" kern="1200" dirty="0">
                <a:solidFill>
                  <a:schemeClr val="tx1"/>
                </a:solidFill>
                <a:effectLst/>
                <a:latin typeface="+mn-lt"/>
                <a:ea typeface="+mn-ea"/>
                <a:cs typeface="+mn-cs"/>
              </a:rPr>
              <a:t>We live in an increasingly digital world. We shop online. We share our lives digitally. We are tethered twenty-four hours a day through our smartphones, wearables, and tablets, connected to our family, friends, work, and everything that happens in the world. The 2020 COVID-19 pandemic has spurred this transition from the real to the virtual world. </a:t>
            </a:r>
          </a:p>
          <a:p>
            <a:endParaRPr lang="en-GB" dirty="0"/>
          </a:p>
          <a:p>
            <a:r>
              <a:rPr lang="en-GB" sz="1200" b="0" kern="1200" dirty="0">
                <a:solidFill>
                  <a:schemeClr val="tx1"/>
                </a:solidFill>
                <a:effectLst/>
                <a:latin typeface="+mn-lt"/>
                <a:ea typeface="+mn-ea"/>
                <a:cs typeface="+mn-cs"/>
              </a:rPr>
              <a:t>Governments apply new digital technologies to perform their tasks more efficiently, to increase our safety and security, improve our well-being, and to combat fraud. Businesses similarly embrace these technologies for new systems and services that are more efficient and more personalized, disrupting existing brick-and-mortar businesses in the process. </a:t>
            </a:r>
            <a:endParaRPr lang="en-GB" dirty="0"/>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All these systems collect huge amounts of personal data and use that information to monitor or influence us, without many of us being fully aware of this. Common myths (“You have zero privacy anyway”; “You’ve got nothing to hide”) trouble our vision and lull us into indifference. We need to wake-up, learn to recognize poorly designed systems, and challenge them.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fail to see that the way systems are designed has a tremendous impact on our privacy—and that we, as a society, actually have a choice here. Technology does not develop in isolation, does not have an independent, inherent purpose or destiny of its own. Instead, technology is made by people and is shaped according to their agendas and beliefs. These beliefs are embedded in how technology functions and determine what technology affords us to do, what it prevents us from doing, and what it does regardless of our own intents and wishes. Systems can be designed in a privacy-friendly fashion, with respect for our autonomy and human dignity, without a negative impact on their functionality or usability. If we want this to happen, though, we need to get involved and influence these agendas and beliefs. </a:t>
            </a:r>
          </a:p>
          <a:p>
            <a:endParaRPr lang="en-GB" dirty="0"/>
          </a:p>
          <a:p>
            <a:r>
              <a:rPr lang="en-GB" sz="1200" b="0" kern="1200" dirty="0">
                <a:solidFill>
                  <a:schemeClr val="tx1"/>
                </a:solidFill>
                <a:effectLst/>
                <a:latin typeface="+mn-lt"/>
                <a:ea typeface="+mn-ea"/>
                <a:cs typeface="+mn-cs"/>
              </a:rPr>
              <a:t>Privacy is often ignored when designing systems. Sometimes this is out of ignorance. More often, it is on purpose because of the huge economic value of all that personal data. This approach is no longer sustainable. Stricter regulations and growing privacy concerns among the general public call for a different approach. But purely regulatory approaches to protect our privacy are not enough. Privacy-friendly </a:t>
            </a:r>
            <a:r>
              <a:rPr lang="en-GB" sz="1200" b="0" i="1" kern="1200" dirty="0">
                <a:solidFill>
                  <a:schemeClr val="tx1"/>
                </a:solidFill>
                <a:effectLst/>
                <a:latin typeface="+mn-lt"/>
                <a:ea typeface="+mn-ea"/>
                <a:cs typeface="+mn-cs"/>
              </a:rPr>
              <a:t>design </a:t>
            </a:r>
            <a:r>
              <a:rPr lang="en-GB" sz="1200" b="0" kern="1200" dirty="0">
                <a:solidFill>
                  <a:schemeClr val="tx1"/>
                </a:solidFill>
                <a:effectLst/>
                <a:latin typeface="+mn-lt"/>
                <a:ea typeface="+mn-ea"/>
                <a:cs typeface="+mn-cs"/>
              </a:rPr>
              <a:t>is essential. </a:t>
            </a:r>
          </a:p>
          <a:p>
            <a:endParaRPr lang="en-GB" dirty="0"/>
          </a:p>
          <a:p>
            <a:r>
              <a:rPr lang="en-GB" sz="1200" b="0" kern="1200" dirty="0">
                <a:solidFill>
                  <a:schemeClr val="tx1"/>
                </a:solidFill>
                <a:effectLst/>
                <a:latin typeface="+mn-lt"/>
                <a:ea typeface="+mn-ea"/>
                <a:cs typeface="+mn-cs"/>
              </a:rPr>
              <a:t>A little bit of effort and consideration can prevent a lot of privacy harm. In fact, just as technology can be used to invade our privacy, it can also be used to protect our privacy by applying privacy by design. There are many privacy-friendly technologies and privacy by design approaches that are applicable to many systems we commonly use today. </a:t>
            </a:r>
          </a:p>
          <a:p>
            <a:endParaRPr lang="en-GB" dirty="0"/>
          </a:p>
          <a:p>
            <a:r>
              <a:rPr lang="en-GB" sz="1200" b="0" kern="1200" dirty="0">
                <a:solidFill>
                  <a:schemeClr val="tx1"/>
                </a:solidFill>
                <a:effectLst/>
                <a:latin typeface="+mn-lt"/>
                <a:ea typeface="+mn-ea"/>
                <a:cs typeface="+mn-cs"/>
              </a:rPr>
              <a:t>Privacy is like safety or sustainability. Today we take safe cars, energy- efficient buildings, and environmentally friendly production more or less for granted. Like safety and sustainability, privacy is a reasonable and natural civil demand. A demand that businesses and governments can and should comply with, through careful design. As I will show you today, this is not hard. </a:t>
            </a:r>
            <a:endParaRPr lang="en-GB" dirty="0"/>
          </a:p>
          <a:p>
            <a:endParaRPr lang="en-GB" dirty="0"/>
          </a:p>
          <a:p>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AC1DFEC8-76D5-4763-8475-7C576FC3752F}" type="slidenum">
              <a:rPr lang="nl-NL" smtClean="0"/>
              <a:pPr/>
              <a:t>1</a:t>
            </a:fld>
            <a:endParaRPr lang="nl-NL"/>
          </a:p>
        </p:txBody>
      </p:sp>
    </p:spTree>
    <p:extLst>
      <p:ext uri="{BB962C8B-B14F-4D97-AF65-F5344CB8AC3E}">
        <p14:creationId xmlns:p14="http://schemas.microsoft.com/office/powerpoint/2010/main" val="822962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20</a:t>
            </a:fld>
            <a:endParaRPr lang="nl-NL"/>
          </a:p>
        </p:txBody>
      </p:sp>
    </p:spTree>
    <p:extLst>
      <p:ext uri="{BB962C8B-B14F-4D97-AF65-F5344CB8AC3E}">
        <p14:creationId xmlns:p14="http://schemas.microsoft.com/office/powerpoint/2010/main" val="1295109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21</a:t>
            </a:fld>
            <a:endParaRPr lang="nl-NL"/>
          </a:p>
        </p:txBody>
      </p:sp>
    </p:spTree>
    <p:extLst>
      <p:ext uri="{BB962C8B-B14F-4D97-AF65-F5344CB8AC3E}">
        <p14:creationId xmlns:p14="http://schemas.microsoft.com/office/powerpoint/2010/main" val="46294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24</a:t>
            </a:fld>
            <a:endParaRPr lang="nl-NL"/>
          </a:p>
        </p:txBody>
      </p:sp>
    </p:spTree>
    <p:extLst>
      <p:ext uri="{BB962C8B-B14F-4D97-AF65-F5344CB8AC3E}">
        <p14:creationId xmlns:p14="http://schemas.microsoft.com/office/powerpoint/2010/main" val="333451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25</a:t>
            </a:fld>
            <a:endParaRPr lang="nl-NL"/>
          </a:p>
        </p:txBody>
      </p:sp>
    </p:spTree>
    <p:extLst>
      <p:ext uri="{BB962C8B-B14F-4D97-AF65-F5344CB8AC3E}">
        <p14:creationId xmlns:p14="http://schemas.microsoft.com/office/powerpoint/2010/main" val="276494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28</a:t>
            </a:fld>
            <a:endParaRPr lang="nl-NL"/>
          </a:p>
        </p:txBody>
      </p:sp>
    </p:spTree>
    <p:extLst>
      <p:ext uri="{BB962C8B-B14F-4D97-AF65-F5344CB8AC3E}">
        <p14:creationId xmlns:p14="http://schemas.microsoft.com/office/powerpoint/2010/main" val="408807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31</a:t>
            </a:fld>
            <a:endParaRPr lang="nl-NL"/>
          </a:p>
        </p:txBody>
      </p:sp>
    </p:spTree>
    <p:extLst>
      <p:ext uri="{BB962C8B-B14F-4D97-AF65-F5344CB8AC3E}">
        <p14:creationId xmlns:p14="http://schemas.microsoft.com/office/powerpoint/2010/main" val="2538948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multidisciplianry</a:t>
            </a:r>
          </a:p>
        </p:txBody>
      </p:sp>
      <p:sp>
        <p:nvSpPr>
          <p:cNvPr id="4" name="Slide Number Placeholder 3"/>
          <p:cNvSpPr>
            <a:spLocks noGrp="1"/>
          </p:cNvSpPr>
          <p:nvPr>
            <p:ph type="sldNum" sz="quarter" idx="5"/>
          </p:nvPr>
        </p:nvSpPr>
        <p:spPr/>
        <p:txBody>
          <a:bodyPr/>
          <a:lstStyle/>
          <a:p>
            <a:fld id="{AC1DFEC8-76D5-4763-8475-7C576FC3752F}" type="slidenum">
              <a:rPr lang="nl-NL" smtClean="0"/>
              <a:pPr/>
              <a:t>36</a:t>
            </a:fld>
            <a:endParaRPr lang="nl-NL"/>
          </a:p>
        </p:txBody>
      </p:sp>
    </p:spTree>
    <p:extLst>
      <p:ext uri="{BB962C8B-B14F-4D97-AF65-F5344CB8AC3E}">
        <p14:creationId xmlns:p14="http://schemas.microsoft.com/office/powerpoint/2010/main" val="790395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multidisciplianry</a:t>
            </a:r>
          </a:p>
        </p:txBody>
      </p:sp>
      <p:sp>
        <p:nvSpPr>
          <p:cNvPr id="4" name="Slide Number Placeholder 3"/>
          <p:cNvSpPr>
            <a:spLocks noGrp="1"/>
          </p:cNvSpPr>
          <p:nvPr>
            <p:ph type="sldNum" sz="quarter" idx="5"/>
          </p:nvPr>
        </p:nvSpPr>
        <p:spPr/>
        <p:txBody>
          <a:bodyPr/>
          <a:lstStyle/>
          <a:p>
            <a:fld id="{AC1DFEC8-76D5-4763-8475-7C576FC3752F}" type="slidenum">
              <a:rPr lang="nl-NL" smtClean="0"/>
              <a:pPr/>
              <a:t>37</a:t>
            </a:fld>
            <a:endParaRPr lang="nl-NL"/>
          </a:p>
        </p:txBody>
      </p:sp>
    </p:spTree>
    <p:extLst>
      <p:ext uri="{BB962C8B-B14F-4D97-AF65-F5344CB8AC3E}">
        <p14:creationId xmlns:p14="http://schemas.microsoft.com/office/powerpoint/2010/main" val="35072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 gap : law -&gt; tech and from</a:t>
            </a:r>
            <a:r>
              <a:rPr lang="en-GB" baseline="0" dirty="0"/>
              <a:t> concept -&gt; design</a:t>
            </a:r>
            <a:endParaRPr lang="en-GB" dirty="0"/>
          </a:p>
        </p:txBody>
      </p:sp>
      <p:sp>
        <p:nvSpPr>
          <p:cNvPr id="4" name="Slide Number Placeholder 3"/>
          <p:cNvSpPr>
            <a:spLocks noGrp="1"/>
          </p:cNvSpPr>
          <p:nvPr>
            <p:ph type="sldNum" sz="quarter" idx="10"/>
          </p:nvPr>
        </p:nvSpPr>
        <p:spPr/>
        <p:txBody>
          <a:bodyPr/>
          <a:lstStyle/>
          <a:p>
            <a:fld id="{AC1DFEC8-76D5-4763-8475-7C576FC3752F}" type="slidenum">
              <a:rPr lang="nl-NL" smtClean="0"/>
              <a:pPr/>
              <a:t>38</a:t>
            </a:fld>
            <a:endParaRPr lang="nl-NL"/>
          </a:p>
        </p:txBody>
      </p:sp>
    </p:spTree>
    <p:extLst>
      <p:ext uri="{BB962C8B-B14F-4D97-AF65-F5344CB8AC3E}">
        <p14:creationId xmlns:p14="http://schemas.microsoft.com/office/powerpoint/2010/main" val="387416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C1DFEC8-76D5-4763-8475-7C576FC3752F}" type="slidenum">
              <a:rPr lang="nl-NL" smtClean="0"/>
              <a:pPr/>
              <a:t>44</a:t>
            </a:fld>
            <a:endParaRPr lang="nl-NL"/>
          </a:p>
        </p:txBody>
      </p:sp>
    </p:spTree>
    <p:extLst>
      <p:ext uri="{BB962C8B-B14F-4D97-AF65-F5344CB8AC3E}">
        <p14:creationId xmlns:p14="http://schemas.microsoft.com/office/powerpoint/2010/main" val="94666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Car park example</a:t>
            </a:r>
          </a:p>
        </p:txBody>
      </p:sp>
      <p:sp>
        <p:nvSpPr>
          <p:cNvPr id="4" name="Slide Number Placeholder 3"/>
          <p:cNvSpPr>
            <a:spLocks noGrp="1"/>
          </p:cNvSpPr>
          <p:nvPr>
            <p:ph type="sldNum" sz="quarter" idx="5"/>
          </p:nvPr>
        </p:nvSpPr>
        <p:spPr/>
        <p:txBody>
          <a:bodyPr/>
          <a:lstStyle/>
          <a:p>
            <a:fld id="{AC1DFEC8-76D5-4763-8475-7C576FC3752F}" type="slidenum">
              <a:rPr lang="nl-NL" smtClean="0"/>
              <a:pPr/>
              <a:t>2</a:t>
            </a:fld>
            <a:endParaRPr lang="nl-NL"/>
          </a:p>
        </p:txBody>
      </p:sp>
    </p:spTree>
    <p:extLst>
      <p:ext uri="{BB962C8B-B14F-4D97-AF65-F5344CB8AC3E}">
        <p14:creationId xmlns:p14="http://schemas.microsoft.com/office/powerpoint/2010/main" val="4086948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48</a:t>
            </a:fld>
            <a:endParaRPr lang="nl-NL"/>
          </a:p>
        </p:txBody>
      </p:sp>
    </p:spTree>
    <p:extLst>
      <p:ext uri="{BB962C8B-B14F-4D97-AF65-F5344CB8AC3E}">
        <p14:creationId xmlns:p14="http://schemas.microsoft.com/office/powerpoint/2010/main" val="3682944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49</a:t>
            </a:fld>
            <a:endParaRPr lang="nl-NL"/>
          </a:p>
        </p:txBody>
      </p:sp>
    </p:spTree>
    <p:extLst>
      <p:ext uri="{BB962C8B-B14F-4D97-AF65-F5344CB8AC3E}">
        <p14:creationId xmlns:p14="http://schemas.microsoft.com/office/powerpoint/2010/main" val="133887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Cruijff</a:t>
            </a:r>
          </a:p>
          <a:p>
            <a:endParaRPr lang="en-NL" dirty="0"/>
          </a:p>
          <a:p>
            <a:r>
              <a:rPr lang="en-GB" dirty="0"/>
              <a:t>M</a:t>
            </a:r>
            <a:r>
              <a:rPr lang="en-NL" dirty="0"/>
              <a:t>any  other day to day activiteis collect huge amounts of data (travelling, payment, reading, etc)</a:t>
            </a:r>
          </a:p>
        </p:txBody>
      </p:sp>
      <p:sp>
        <p:nvSpPr>
          <p:cNvPr id="4" name="Slide Number Placeholder 3"/>
          <p:cNvSpPr>
            <a:spLocks noGrp="1"/>
          </p:cNvSpPr>
          <p:nvPr>
            <p:ph type="sldNum" sz="quarter" idx="5"/>
          </p:nvPr>
        </p:nvSpPr>
        <p:spPr/>
        <p:txBody>
          <a:bodyPr/>
          <a:lstStyle/>
          <a:p>
            <a:fld id="{AC1DFEC8-76D5-4763-8475-7C576FC3752F}" type="slidenum">
              <a:rPr lang="nl-NL" smtClean="0"/>
              <a:pPr/>
              <a:t>4</a:t>
            </a:fld>
            <a:endParaRPr lang="nl-NL"/>
          </a:p>
        </p:txBody>
      </p:sp>
    </p:spTree>
    <p:extLst>
      <p:ext uri="{BB962C8B-B14F-4D97-AF65-F5344CB8AC3E}">
        <p14:creationId xmlns:p14="http://schemas.microsoft.com/office/powerpoint/2010/main" val="323260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Car park example</a:t>
            </a:r>
          </a:p>
        </p:txBody>
      </p:sp>
      <p:sp>
        <p:nvSpPr>
          <p:cNvPr id="4" name="Slide Number Placeholder 3"/>
          <p:cNvSpPr>
            <a:spLocks noGrp="1"/>
          </p:cNvSpPr>
          <p:nvPr>
            <p:ph type="sldNum" sz="quarter" idx="5"/>
          </p:nvPr>
        </p:nvSpPr>
        <p:spPr/>
        <p:txBody>
          <a:bodyPr/>
          <a:lstStyle/>
          <a:p>
            <a:fld id="{AC1DFEC8-76D5-4763-8475-7C576FC3752F}" type="slidenum">
              <a:rPr lang="nl-NL" smtClean="0"/>
              <a:pPr/>
              <a:t>7</a:t>
            </a:fld>
            <a:endParaRPr lang="nl-NL"/>
          </a:p>
        </p:txBody>
      </p:sp>
    </p:spTree>
    <p:extLst>
      <p:ext uri="{BB962C8B-B14F-4D97-AF65-F5344CB8AC3E}">
        <p14:creationId xmlns:p14="http://schemas.microsoft.com/office/powerpoint/2010/main" val="667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9</a:t>
            </a:fld>
            <a:endParaRPr lang="nl-NL"/>
          </a:p>
        </p:txBody>
      </p:sp>
    </p:spTree>
    <p:extLst>
      <p:ext uri="{BB962C8B-B14F-4D97-AF65-F5344CB8AC3E}">
        <p14:creationId xmlns:p14="http://schemas.microsoft.com/office/powerpoint/2010/main" val="1554108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other words: technology can not only be used to infirnge our privacy, but also to protect our privacy</a:t>
            </a:r>
          </a:p>
          <a:p>
            <a:endParaRPr lang="en-NL" dirty="0"/>
          </a:p>
          <a:p>
            <a:r>
              <a:rPr lang="en-NL" dirty="0"/>
              <a:t>=&gt;</a:t>
            </a:r>
          </a:p>
          <a:p>
            <a:endParaRPr lang="en-NL" dirty="0"/>
          </a:p>
          <a:p>
            <a:r>
              <a:rPr lang="en-GB" dirty="0"/>
              <a:t>W</a:t>
            </a:r>
            <a:r>
              <a:rPr lang="en-NL" dirty="0"/>
              <a:t>e need to get a seat at the table</a:t>
            </a:r>
          </a:p>
        </p:txBody>
      </p:sp>
      <p:sp>
        <p:nvSpPr>
          <p:cNvPr id="4" name="Slide Number Placeholder 3"/>
          <p:cNvSpPr>
            <a:spLocks noGrp="1"/>
          </p:cNvSpPr>
          <p:nvPr>
            <p:ph type="sldNum" sz="quarter" idx="5"/>
          </p:nvPr>
        </p:nvSpPr>
        <p:spPr/>
        <p:txBody>
          <a:bodyPr/>
          <a:lstStyle/>
          <a:p>
            <a:fld id="{AC1DFEC8-76D5-4763-8475-7C576FC3752F}" type="slidenum">
              <a:rPr lang="nl-NL" smtClean="0"/>
              <a:pPr/>
              <a:t>10</a:t>
            </a:fld>
            <a:endParaRPr lang="nl-NL"/>
          </a:p>
        </p:txBody>
      </p:sp>
    </p:spTree>
    <p:extLst>
      <p:ext uri="{BB962C8B-B14F-4D97-AF65-F5344CB8AC3E}">
        <p14:creationId xmlns:p14="http://schemas.microsoft.com/office/powerpoint/2010/main" val="382681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dirty="0"/>
              <a:t>rt 12 UNHR: </a:t>
            </a:r>
            <a:r>
              <a:rPr lang="en-GB" sz="1200" b="0" i="0" u="none" strike="noStrike" kern="1200" dirty="0">
                <a:solidFill>
                  <a:schemeClr val="tx1"/>
                </a:solidFill>
                <a:effectLst/>
                <a:latin typeface="+mn-lt"/>
                <a:ea typeface="+mn-ea"/>
                <a:cs typeface="+mn-cs"/>
              </a:rPr>
              <a:t>No one shall be subjected to arbitrary interference with his privacy, family, home or correspondence, nor to attacks upon his honour and reputation. Everyone has the right to the protection of the law against such interference or attacks.</a:t>
            </a:r>
          </a:p>
          <a:p>
            <a:endParaRPr lang="en-GB" sz="1200" b="0" i="0" u="none" strike="noStrike" kern="1200" dirty="0">
              <a:solidFill>
                <a:schemeClr val="tx1"/>
              </a:solidFill>
              <a:effectLst/>
              <a:latin typeface="+mn-lt"/>
              <a:ea typeface="+mn-ea"/>
              <a:cs typeface="+mn-cs"/>
            </a:endParaRPr>
          </a:p>
          <a:p>
            <a:r>
              <a:rPr lang="en-GB" dirty="0"/>
              <a:t>Art 8 ECHR</a:t>
            </a:r>
          </a:p>
          <a:p>
            <a:r>
              <a:rPr lang="en-GB" sz="1200" kern="1200" dirty="0">
                <a:solidFill>
                  <a:schemeClr val="tx1"/>
                </a:solidFill>
                <a:effectLst/>
                <a:latin typeface="+mn-lt"/>
                <a:ea typeface="+mn-ea"/>
                <a:cs typeface="+mn-cs"/>
              </a:rPr>
              <a:t>1. Everyone has the right to respect for his private and family life, his home and his correspondence. </a:t>
            </a:r>
            <a:endParaRPr lang="en-GB" dirty="0"/>
          </a:p>
          <a:p>
            <a:r>
              <a:rPr lang="en-GB" sz="1200" kern="1200" dirty="0">
                <a:solidFill>
                  <a:schemeClr val="tx1"/>
                </a:solidFill>
                <a:effectLst/>
                <a:latin typeface="+mn-lt"/>
                <a:ea typeface="+mn-ea"/>
                <a:cs typeface="+mn-cs"/>
              </a:rPr>
              <a:t>2. There shall be no interference by a public authority with the exercise of this right except such as is in accordance with the law and is necessary in a democratic society in the interests of national security, public safety or the economic well-being of the country, for the prevention of disorder or crime, for the protection of health or morals, or for the protection of the rights and freedoms of others. </a:t>
            </a:r>
            <a:endParaRPr lang="en-GB" dirty="0"/>
          </a:p>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13</a:t>
            </a:fld>
            <a:endParaRPr lang="nl-NL"/>
          </a:p>
        </p:txBody>
      </p:sp>
    </p:spTree>
    <p:extLst>
      <p:ext uri="{BB962C8B-B14F-4D97-AF65-F5344CB8AC3E}">
        <p14:creationId xmlns:p14="http://schemas.microsoft.com/office/powerpoint/2010/main" val="22536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So: law is not enough</a:t>
            </a:r>
          </a:p>
        </p:txBody>
      </p:sp>
      <p:sp>
        <p:nvSpPr>
          <p:cNvPr id="4" name="Slide Number Placeholder 3"/>
          <p:cNvSpPr>
            <a:spLocks noGrp="1"/>
          </p:cNvSpPr>
          <p:nvPr>
            <p:ph type="sldNum" sz="quarter" idx="5"/>
          </p:nvPr>
        </p:nvSpPr>
        <p:spPr/>
        <p:txBody>
          <a:bodyPr/>
          <a:lstStyle/>
          <a:p>
            <a:fld id="{AC1DFEC8-76D5-4763-8475-7C576FC3752F}" type="slidenum">
              <a:rPr lang="nl-NL" smtClean="0"/>
              <a:pPr/>
              <a:t>14</a:t>
            </a:fld>
            <a:endParaRPr lang="nl-NL"/>
          </a:p>
        </p:txBody>
      </p:sp>
    </p:spTree>
    <p:extLst>
      <p:ext uri="{BB962C8B-B14F-4D97-AF65-F5344CB8AC3E}">
        <p14:creationId xmlns:p14="http://schemas.microsoft.com/office/powerpoint/2010/main" val="1374517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C1DFEC8-76D5-4763-8475-7C576FC3752F}" type="slidenum">
              <a:rPr lang="nl-NL" smtClean="0"/>
              <a:pPr/>
              <a:t>19</a:t>
            </a:fld>
            <a:endParaRPr lang="nl-NL"/>
          </a:p>
        </p:txBody>
      </p:sp>
    </p:spTree>
    <p:extLst>
      <p:ext uri="{BB962C8B-B14F-4D97-AF65-F5344CB8AC3E}">
        <p14:creationId xmlns:p14="http://schemas.microsoft.com/office/powerpoint/2010/main" val="71421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y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17F-F7CF-E74F-8874-D2CBA3AFC967}"/>
              </a:ext>
            </a:extLst>
          </p:cNvPr>
          <p:cNvSpPr>
            <a:spLocks noGrp="1"/>
          </p:cNvSpPr>
          <p:nvPr>
            <p:ph type="title"/>
          </p:nvPr>
        </p:nvSpPr>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E225019A-8C79-5446-98B0-0816F908491F}"/>
              </a:ext>
            </a:extLst>
          </p:cNvPr>
          <p:cNvSpPr>
            <a:spLocks noGrp="1"/>
          </p:cNvSpPr>
          <p:nvPr>
            <p:ph sz="quarter" idx="13"/>
          </p:nvPr>
        </p:nvSpPr>
        <p:spPr>
          <a:xfrm>
            <a:off x="1042988" y="1340321"/>
            <a:ext cx="10101262" cy="4896991"/>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6" name="Date Placeholder 5">
            <a:extLst>
              <a:ext uri="{FF2B5EF4-FFF2-40B4-BE49-F238E27FC236}">
                <a16:creationId xmlns:a16="http://schemas.microsoft.com/office/drawing/2014/main" id="{2BEE8625-E9C0-0941-84BE-33C2BDD32214}"/>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ooter Placeholder 7">
            <a:extLst>
              <a:ext uri="{FF2B5EF4-FFF2-40B4-BE49-F238E27FC236}">
                <a16:creationId xmlns:a16="http://schemas.microsoft.com/office/drawing/2014/main" id="{5E7CDD84-D011-A343-8AFF-867AFEA9BF43}"/>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lide Number Placeholder 8">
            <a:extLst>
              <a:ext uri="{FF2B5EF4-FFF2-40B4-BE49-F238E27FC236}">
                <a16:creationId xmlns:a16="http://schemas.microsoft.com/office/drawing/2014/main" id="{FC4D077E-35FE-D747-883A-CFF096AB9788}"/>
              </a:ext>
            </a:extLst>
          </p:cNvPr>
          <p:cNvSpPr>
            <a:spLocks noGrp="1"/>
          </p:cNvSpPr>
          <p:nvPr>
            <p:ph type="sldNum" sz="quarter" idx="16"/>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302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y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00F7-F38F-4642-A186-896F04AE5715}"/>
              </a:ext>
            </a:extLst>
          </p:cNvPr>
          <p:cNvSpPr>
            <a:spLocks noGrp="1"/>
          </p:cNvSpPr>
          <p:nvPr>
            <p:ph type="title"/>
          </p:nvPr>
        </p:nvSpPr>
        <p:spPr/>
        <p:txBody>
          <a:bodyPr/>
          <a:lstStyle/>
          <a:p>
            <a:r>
              <a:rPr lang="en-US" dirty="0"/>
              <a:t>Click to edit Master title style</a:t>
            </a:r>
          </a:p>
        </p:txBody>
      </p:sp>
      <p:sp>
        <p:nvSpPr>
          <p:cNvPr id="6" name="Content Placeholder 6">
            <a:extLst>
              <a:ext uri="{FF2B5EF4-FFF2-40B4-BE49-F238E27FC236}">
                <a16:creationId xmlns:a16="http://schemas.microsoft.com/office/drawing/2014/main" id="{48448E3A-DB1A-0B4A-96B2-73CF3266A7A3}"/>
              </a:ext>
            </a:extLst>
          </p:cNvPr>
          <p:cNvSpPr>
            <a:spLocks noGrp="1"/>
          </p:cNvSpPr>
          <p:nvPr>
            <p:ph sz="quarter" idx="13"/>
          </p:nvPr>
        </p:nvSpPr>
        <p:spPr>
          <a:xfrm>
            <a:off x="1042988" y="1916831"/>
            <a:ext cx="4764980" cy="4320481"/>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7" name="Content Placeholder 6">
            <a:extLst>
              <a:ext uri="{FF2B5EF4-FFF2-40B4-BE49-F238E27FC236}">
                <a16:creationId xmlns:a16="http://schemas.microsoft.com/office/drawing/2014/main" id="{A160B13C-774F-3745-9648-6D6D832E34EB}"/>
              </a:ext>
            </a:extLst>
          </p:cNvPr>
          <p:cNvSpPr>
            <a:spLocks noGrp="1"/>
          </p:cNvSpPr>
          <p:nvPr>
            <p:ph sz="quarter" idx="14"/>
          </p:nvPr>
        </p:nvSpPr>
        <p:spPr>
          <a:xfrm>
            <a:off x="6384034" y="1916830"/>
            <a:ext cx="4764978" cy="4346207"/>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Text Placeholder 8">
            <a:extLst>
              <a:ext uri="{FF2B5EF4-FFF2-40B4-BE49-F238E27FC236}">
                <a16:creationId xmlns:a16="http://schemas.microsoft.com/office/drawing/2014/main" id="{AA81DD35-0EC7-8749-98D8-5B002C4E2D49}"/>
              </a:ext>
            </a:extLst>
          </p:cNvPr>
          <p:cNvSpPr>
            <a:spLocks noGrp="1"/>
          </p:cNvSpPr>
          <p:nvPr>
            <p:ph type="body" sz="quarter" idx="15"/>
          </p:nvPr>
        </p:nvSpPr>
        <p:spPr>
          <a:xfrm>
            <a:off x="1042988"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9" name="Text Placeholder 8">
            <a:extLst>
              <a:ext uri="{FF2B5EF4-FFF2-40B4-BE49-F238E27FC236}">
                <a16:creationId xmlns:a16="http://schemas.microsoft.com/office/drawing/2014/main" id="{4558EA90-7CB1-C045-9BA9-ACA1C38BCE5F}"/>
              </a:ext>
            </a:extLst>
          </p:cNvPr>
          <p:cNvSpPr>
            <a:spLocks noGrp="1"/>
          </p:cNvSpPr>
          <p:nvPr>
            <p:ph type="body" sz="quarter" idx="16"/>
          </p:nvPr>
        </p:nvSpPr>
        <p:spPr>
          <a:xfrm>
            <a:off x="6383337"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10" name="Date Placeholder 9">
            <a:extLst>
              <a:ext uri="{FF2B5EF4-FFF2-40B4-BE49-F238E27FC236}">
                <a16:creationId xmlns:a16="http://schemas.microsoft.com/office/drawing/2014/main" id="{B16F313D-9382-0744-A827-429EB5DFB48F}"/>
              </a:ext>
            </a:extLst>
          </p:cNvPr>
          <p:cNvSpPr>
            <a:spLocks noGrp="1"/>
          </p:cNvSpPr>
          <p:nvPr>
            <p:ph type="dt" sz="half" idx="17"/>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ooter Placeholder 10">
            <a:extLst>
              <a:ext uri="{FF2B5EF4-FFF2-40B4-BE49-F238E27FC236}">
                <a16:creationId xmlns:a16="http://schemas.microsoft.com/office/drawing/2014/main" id="{D46745EB-F77D-7D49-9380-3DE8505F1C0F}"/>
              </a:ext>
            </a:extLst>
          </p:cNvPr>
          <p:cNvSpPr>
            <a:spLocks noGrp="1"/>
          </p:cNvSpPr>
          <p:nvPr>
            <p:ph type="ftr" sz="quarter" idx="18"/>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lide Number Placeholder 11">
            <a:extLst>
              <a:ext uri="{FF2B5EF4-FFF2-40B4-BE49-F238E27FC236}">
                <a16:creationId xmlns:a16="http://schemas.microsoft.com/office/drawing/2014/main" id="{4AE28264-B5B9-CB45-99BC-38A527C38C97}"/>
              </a:ext>
            </a:extLst>
          </p:cNvPr>
          <p:cNvSpPr>
            <a:spLocks noGrp="1"/>
          </p:cNvSpPr>
          <p:nvPr>
            <p:ph type="sldNum" sz="quarter" idx="19"/>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8769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A0DC-188B-9349-9D95-CC4B48F5299E}"/>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D83AA864-6583-FF44-AABF-D84E2CD56A0A}"/>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ooter Placeholder 6">
            <a:extLst>
              <a:ext uri="{FF2B5EF4-FFF2-40B4-BE49-F238E27FC236}">
                <a16:creationId xmlns:a16="http://schemas.microsoft.com/office/drawing/2014/main" id="{03BF2959-D8FA-124F-9299-05B7C8C77208}"/>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Slide Number Placeholder 7">
            <a:extLst>
              <a:ext uri="{FF2B5EF4-FFF2-40B4-BE49-F238E27FC236}">
                <a16:creationId xmlns:a16="http://schemas.microsoft.com/office/drawing/2014/main" id="{934FF2BF-E71D-5B4A-AAAB-55EA579AA5D7}"/>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46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590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8E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C44D2031-2E2C-774C-AB19-CEBF58FF70A3}"/>
              </a:ext>
            </a:extLst>
          </p:cNvPr>
          <p:cNvSpPr/>
          <p:nvPr userDrawn="1"/>
        </p:nvSpPr>
        <p:spPr>
          <a:xfrm>
            <a:off x="1199456" y="620688"/>
            <a:ext cx="1866217" cy="4708981"/>
          </a:xfrm>
          <a:prstGeom prst="rect">
            <a:avLst/>
          </a:prstGeom>
        </p:spPr>
        <p:txBody>
          <a:bodyPr wrap="none">
            <a:spAutoFit/>
          </a:bodyPr>
          <a:lstStyle/>
          <a:p>
            <a:r>
              <a:rPr lang="en-NL" sz="25000" dirty="0">
                <a:latin typeface="American Typewriter" panose="02090604020004020304" pitchFamily="18" charset="77"/>
              </a:rPr>
              <a:t>”</a:t>
            </a:r>
          </a:p>
        </p:txBody>
      </p:sp>
      <p:sp>
        <p:nvSpPr>
          <p:cNvPr id="8" name="Text Placeholder 8">
            <a:extLst>
              <a:ext uri="{FF2B5EF4-FFF2-40B4-BE49-F238E27FC236}">
                <a16:creationId xmlns:a16="http://schemas.microsoft.com/office/drawing/2014/main" id="{33B85FB7-7963-2643-A897-FD4CA324C94A}"/>
              </a:ext>
            </a:extLst>
          </p:cNvPr>
          <p:cNvSpPr>
            <a:spLocks noGrp="1"/>
          </p:cNvSpPr>
          <p:nvPr>
            <p:ph type="body" sz="quarter" idx="13"/>
          </p:nvPr>
        </p:nvSpPr>
        <p:spPr>
          <a:xfrm>
            <a:off x="2711624" y="1413895"/>
            <a:ext cx="7494587" cy="4537075"/>
          </a:xfrm>
        </p:spPr>
        <p:txBody>
          <a:bodyPr/>
          <a:lstStyle>
            <a:lvl1pPr marL="0" indent="0">
              <a:buNone/>
              <a:defRPr sz="4800" b="0">
                <a:latin typeface="American Typewriter" panose="02090604020004020304" pitchFamily="18" charset="77"/>
              </a:defRPr>
            </a:lvl1pPr>
          </a:lstStyle>
          <a:p>
            <a:pPr lvl="0"/>
            <a:r>
              <a:rPr lang="en-GB" dirty="0"/>
              <a:t>Click to edit Master text styles</a:t>
            </a:r>
          </a:p>
        </p:txBody>
      </p:sp>
    </p:spTree>
    <p:extLst>
      <p:ext uri="{BB962C8B-B14F-4D97-AF65-F5344CB8AC3E}">
        <p14:creationId xmlns:p14="http://schemas.microsoft.com/office/powerpoint/2010/main" val="266008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rgbClr val="FF00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3">
            <a:extLst>
              <a:ext uri="{FF2B5EF4-FFF2-40B4-BE49-F238E27FC236}">
                <a16:creationId xmlns:a16="http://schemas.microsoft.com/office/drawing/2014/main" id="{FEAECC51-8741-3E40-8844-EBF7B6D34E77}"/>
              </a:ext>
            </a:extLst>
          </p:cNvPr>
          <p:cNvSpPr>
            <a:spLocks noGrp="1"/>
          </p:cNvSpPr>
          <p:nvPr>
            <p:ph type="body" sz="quarter" idx="13"/>
          </p:nvPr>
        </p:nvSpPr>
        <p:spPr>
          <a:xfrm>
            <a:off x="2327275" y="1412875"/>
            <a:ext cx="8089900" cy="4176713"/>
          </a:xfrm>
        </p:spPr>
        <p:txBody>
          <a:bodyPr/>
          <a:lstStyle>
            <a:lvl1pPr marL="0" indent="0">
              <a:buNone/>
              <a:defRPr sz="48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408470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y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17F-F7CF-E74F-8874-D2CBA3AFC967}"/>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E225019A-8C79-5446-98B0-0816F908491F}"/>
              </a:ext>
            </a:extLst>
          </p:cNvPr>
          <p:cNvSpPr>
            <a:spLocks noGrp="1"/>
          </p:cNvSpPr>
          <p:nvPr>
            <p:ph sz="quarter" idx="13"/>
          </p:nvPr>
        </p:nvSpPr>
        <p:spPr>
          <a:xfrm>
            <a:off x="1042988" y="1340321"/>
            <a:ext cx="10101262" cy="4896991"/>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6" name="Date Placeholder 5">
            <a:extLst>
              <a:ext uri="{FF2B5EF4-FFF2-40B4-BE49-F238E27FC236}">
                <a16:creationId xmlns:a16="http://schemas.microsoft.com/office/drawing/2014/main" id="{CE611392-B534-E549-9B7C-0450312F5D24}"/>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ooter Placeholder 7">
            <a:extLst>
              <a:ext uri="{FF2B5EF4-FFF2-40B4-BE49-F238E27FC236}">
                <a16:creationId xmlns:a16="http://schemas.microsoft.com/office/drawing/2014/main" id="{31D4A0E5-E564-254C-8255-5C1C5DDFDC63}"/>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lide Number Placeholder 8">
            <a:extLst>
              <a:ext uri="{FF2B5EF4-FFF2-40B4-BE49-F238E27FC236}">
                <a16:creationId xmlns:a16="http://schemas.microsoft.com/office/drawing/2014/main" id="{9C979905-B6DE-7642-B38E-C268CCA8FC2E}"/>
              </a:ext>
            </a:extLst>
          </p:cNvPr>
          <p:cNvSpPr>
            <a:spLocks noGrp="1"/>
          </p:cNvSpPr>
          <p:nvPr>
            <p:ph type="sldNum" sz="quarter" idx="16"/>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03766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84BD-8FB3-9C4C-AB73-2E6089B8A227}"/>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C46C0877-4E8C-3C42-B66F-D5CB8984F4F1}"/>
              </a:ext>
            </a:extLst>
          </p:cNvPr>
          <p:cNvSpPr>
            <a:spLocks noGrp="1"/>
          </p:cNvSpPr>
          <p:nvPr>
            <p:ph sz="quarter" idx="13"/>
          </p:nvPr>
        </p:nvSpPr>
        <p:spPr>
          <a:xfrm>
            <a:off x="1042988" y="1340769"/>
            <a:ext cx="4764980" cy="4896544"/>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Content Placeholder 6">
            <a:extLst>
              <a:ext uri="{FF2B5EF4-FFF2-40B4-BE49-F238E27FC236}">
                <a16:creationId xmlns:a16="http://schemas.microsoft.com/office/drawing/2014/main" id="{DCFAFBB5-E91E-724F-9CE7-ACBC893BB031}"/>
              </a:ext>
            </a:extLst>
          </p:cNvPr>
          <p:cNvSpPr>
            <a:spLocks noGrp="1"/>
          </p:cNvSpPr>
          <p:nvPr>
            <p:ph sz="quarter" idx="14"/>
          </p:nvPr>
        </p:nvSpPr>
        <p:spPr>
          <a:xfrm>
            <a:off x="6384034" y="1366494"/>
            <a:ext cx="4764978" cy="4896544"/>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3" name="Date Placeholder 2">
            <a:extLst>
              <a:ext uri="{FF2B5EF4-FFF2-40B4-BE49-F238E27FC236}">
                <a16:creationId xmlns:a16="http://schemas.microsoft.com/office/drawing/2014/main" id="{26413F52-767B-E84C-8DF2-A882A902BB0E}"/>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ooter Placeholder 3">
            <a:extLst>
              <a:ext uri="{FF2B5EF4-FFF2-40B4-BE49-F238E27FC236}">
                <a16:creationId xmlns:a16="http://schemas.microsoft.com/office/drawing/2014/main" id="{AEC5802A-8FEC-964C-BC15-FC5C8E70FB8C}"/>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4">
            <a:extLst>
              <a:ext uri="{FF2B5EF4-FFF2-40B4-BE49-F238E27FC236}">
                <a16:creationId xmlns:a16="http://schemas.microsoft.com/office/drawing/2014/main" id="{1EF3B0FC-0E79-4C42-A260-0B75884591B1}"/>
              </a:ext>
            </a:extLst>
          </p:cNvPr>
          <p:cNvSpPr>
            <a:spLocks noGrp="1"/>
          </p:cNvSpPr>
          <p:nvPr>
            <p:ph type="sldNum" sz="quarter" idx="17"/>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6382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y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00F7-F38F-4642-A186-896F04AE5715}"/>
              </a:ext>
            </a:extLst>
          </p:cNvPr>
          <p:cNvSpPr>
            <a:spLocks noGrp="1"/>
          </p:cNvSpPr>
          <p:nvPr>
            <p:ph type="title"/>
          </p:nvPr>
        </p:nvSpPr>
        <p:spPr/>
        <p:txBody>
          <a:bodyPr/>
          <a:lstStyle/>
          <a:p>
            <a:r>
              <a:rPr lang="en-US" dirty="0"/>
              <a:t>Click to edit Master title style</a:t>
            </a:r>
          </a:p>
        </p:txBody>
      </p:sp>
      <p:sp>
        <p:nvSpPr>
          <p:cNvPr id="6" name="Content Placeholder 6">
            <a:extLst>
              <a:ext uri="{FF2B5EF4-FFF2-40B4-BE49-F238E27FC236}">
                <a16:creationId xmlns:a16="http://schemas.microsoft.com/office/drawing/2014/main" id="{48448E3A-DB1A-0B4A-96B2-73CF3266A7A3}"/>
              </a:ext>
            </a:extLst>
          </p:cNvPr>
          <p:cNvSpPr>
            <a:spLocks noGrp="1"/>
          </p:cNvSpPr>
          <p:nvPr>
            <p:ph sz="quarter" idx="13"/>
          </p:nvPr>
        </p:nvSpPr>
        <p:spPr>
          <a:xfrm>
            <a:off x="1042988" y="1916831"/>
            <a:ext cx="4764980" cy="4320481"/>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7" name="Content Placeholder 6">
            <a:extLst>
              <a:ext uri="{FF2B5EF4-FFF2-40B4-BE49-F238E27FC236}">
                <a16:creationId xmlns:a16="http://schemas.microsoft.com/office/drawing/2014/main" id="{A160B13C-774F-3745-9648-6D6D832E34EB}"/>
              </a:ext>
            </a:extLst>
          </p:cNvPr>
          <p:cNvSpPr>
            <a:spLocks noGrp="1"/>
          </p:cNvSpPr>
          <p:nvPr>
            <p:ph sz="quarter" idx="14"/>
          </p:nvPr>
        </p:nvSpPr>
        <p:spPr>
          <a:xfrm>
            <a:off x="6384034" y="1916830"/>
            <a:ext cx="4764978" cy="4346207"/>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Text Placeholder 8">
            <a:extLst>
              <a:ext uri="{FF2B5EF4-FFF2-40B4-BE49-F238E27FC236}">
                <a16:creationId xmlns:a16="http://schemas.microsoft.com/office/drawing/2014/main" id="{AA81DD35-0EC7-8749-98D8-5B002C4E2D49}"/>
              </a:ext>
            </a:extLst>
          </p:cNvPr>
          <p:cNvSpPr>
            <a:spLocks noGrp="1"/>
          </p:cNvSpPr>
          <p:nvPr>
            <p:ph type="body" sz="quarter" idx="15"/>
          </p:nvPr>
        </p:nvSpPr>
        <p:spPr>
          <a:xfrm>
            <a:off x="1042988"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9" name="Text Placeholder 8">
            <a:extLst>
              <a:ext uri="{FF2B5EF4-FFF2-40B4-BE49-F238E27FC236}">
                <a16:creationId xmlns:a16="http://schemas.microsoft.com/office/drawing/2014/main" id="{4558EA90-7CB1-C045-9BA9-ACA1C38BCE5F}"/>
              </a:ext>
            </a:extLst>
          </p:cNvPr>
          <p:cNvSpPr>
            <a:spLocks noGrp="1"/>
          </p:cNvSpPr>
          <p:nvPr>
            <p:ph type="body" sz="quarter" idx="16"/>
          </p:nvPr>
        </p:nvSpPr>
        <p:spPr>
          <a:xfrm>
            <a:off x="6383337"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10" name="Date Placeholder 9">
            <a:extLst>
              <a:ext uri="{FF2B5EF4-FFF2-40B4-BE49-F238E27FC236}">
                <a16:creationId xmlns:a16="http://schemas.microsoft.com/office/drawing/2014/main" id="{B16F313D-9382-0744-A827-429EB5DFB48F}"/>
              </a:ext>
            </a:extLst>
          </p:cNvPr>
          <p:cNvSpPr>
            <a:spLocks noGrp="1"/>
          </p:cNvSpPr>
          <p:nvPr>
            <p:ph type="dt" sz="half" idx="17"/>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ooter Placeholder 10">
            <a:extLst>
              <a:ext uri="{FF2B5EF4-FFF2-40B4-BE49-F238E27FC236}">
                <a16:creationId xmlns:a16="http://schemas.microsoft.com/office/drawing/2014/main" id="{D46745EB-F77D-7D49-9380-3DE8505F1C0F}"/>
              </a:ext>
            </a:extLst>
          </p:cNvPr>
          <p:cNvSpPr>
            <a:spLocks noGrp="1"/>
          </p:cNvSpPr>
          <p:nvPr>
            <p:ph type="ftr" sz="quarter" idx="18"/>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lide Number Placeholder 11">
            <a:extLst>
              <a:ext uri="{FF2B5EF4-FFF2-40B4-BE49-F238E27FC236}">
                <a16:creationId xmlns:a16="http://schemas.microsoft.com/office/drawing/2014/main" id="{4AE28264-B5B9-CB45-99BC-38A527C38C97}"/>
              </a:ext>
            </a:extLst>
          </p:cNvPr>
          <p:cNvSpPr>
            <a:spLocks noGrp="1"/>
          </p:cNvSpPr>
          <p:nvPr>
            <p:ph type="sldNum" sz="quarter" idx="19"/>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31922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A0DC-188B-9349-9D95-CC4B48F5299E}"/>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D83AA864-6583-FF44-AABF-D84E2CD56A0A}"/>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ooter Placeholder 6">
            <a:extLst>
              <a:ext uri="{FF2B5EF4-FFF2-40B4-BE49-F238E27FC236}">
                <a16:creationId xmlns:a16="http://schemas.microsoft.com/office/drawing/2014/main" id="{03BF2959-D8FA-124F-9299-05B7C8C77208}"/>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Slide Number Placeholder 7">
            <a:extLst>
              <a:ext uri="{FF2B5EF4-FFF2-40B4-BE49-F238E27FC236}">
                <a16:creationId xmlns:a16="http://schemas.microsoft.com/office/drawing/2014/main" id="{934FF2BF-E71D-5B4A-AAAB-55EA579AA5D7}"/>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7619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4359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84BD-8FB3-9C4C-AB73-2E6089B8A227}"/>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C46C0877-4E8C-3C42-B66F-D5CB8984F4F1}"/>
              </a:ext>
            </a:extLst>
          </p:cNvPr>
          <p:cNvSpPr>
            <a:spLocks noGrp="1"/>
          </p:cNvSpPr>
          <p:nvPr>
            <p:ph sz="quarter" idx="13"/>
          </p:nvPr>
        </p:nvSpPr>
        <p:spPr>
          <a:xfrm>
            <a:off x="1042988" y="1340769"/>
            <a:ext cx="4764980" cy="4896544"/>
          </a:xfrm>
        </p:spPr>
        <p:txBody>
          <a:bodyPr/>
          <a:lstStyle>
            <a:lvl1pPr>
              <a:defRPr sz="2200"/>
            </a:lvl1pPr>
            <a:lvl2pPr marL="742950" indent="-285750" algn="l" defTabSz="914400" rtl="0" eaLnBrk="1" latinLnBrk="0" hangingPunct="1">
              <a:lnSpc>
                <a:spcPct val="110000"/>
              </a:lnSpc>
              <a:spcBef>
                <a:spcPts val="500"/>
              </a:spcBef>
              <a:buClr>
                <a:srgbClr val="C00000"/>
              </a:buClr>
              <a:buFont typeface="Times New Roman" pitchFamily="18" charset="0"/>
              <a:buChar char="●"/>
              <a:defRPr sz="2000"/>
            </a:lvl2pPr>
            <a:lvl3pPr marL="1143000" indent="-288000" algn="l" defTabSz="914400" rtl="0" eaLnBrk="1" latinLnBrk="0" hangingPunct="1">
              <a:spcBef>
                <a:spcPts val="500"/>
              </a:spcBef>
              <a:buClr>
                <a:srgbClr val="C00000"/>
              </a:buClr>
              <a:buFont typeface="System Font Regular"/>
              <a:buChar char="–"/>
              <a:defRPr sz="1800"/>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Content Placeholder 6">
            <a:extLst>
              <a:ext uri="{FF2B5EF4-FFF2-40B4-BE49-F238E27FC236}">
                <a16:creationId xmlns:a16="http://schemas.microsoft.com/office/drawing/2014/main" id="{DCFAFBB5-E91E-724F-9CE7-ACBC893BB031}"/>
              </a:ext>
            </a:extLst>
          </p:cNvPr>
          <p:cNvSpPr>
            <a:spLocks noGrp="1"/>
          </p:cNvSpPr>
          <p:nvPr>
            <p:ph sz="quarter" idx="14"/>
          </p:nvPr>
        </p:nvSpPr>
        <p:spPr>
          <a:xfrm>
            <a:off x="6384034" y="1366494"/>
            <a:ext cx="4764978" cy="4896544"/>
          </a:xfrm>
        </p:spPr>
        <p:txBody>
          <a:bodyPr/>
          <a:lstStyle>
            <a:lvl1pPr>
              <a:defRPr sz="2200"/>
            </a:lvl1pPr>
            <a:lvl2pPr marL="742950" indent="-285750" algn="l" defTabSz="914400" rtl="0" eaLnBrk="1" latinLnBrk="0" hangingPunct="1">
              <a:lnSpc>
                <a:spcPct val="110000"/>
              </a:lnSpc>
              <a:spcBef>
                <a:spcPts val="500"/>
              </a:spcBef>
              <a:buClr>
                <a:srgbClr val="C00000"/>
              </a:buClr>
              <a:buFont typeface="Times New Roman" pitchFamily="18" charset="0"/>
              <a:buChar char="●"/>
              <a:defRPr sz="2000"/>
            </a:lvl2pPr>
            <a:lvl3pPr marL="1143000" indent="-288000" algn="l" defTabSz="914400" rtl="0" eaLnBrk="1" latinLnBrk="0" hangingPunct="1">
              <a:spcBef>
                <a:spcPts val="500"/>
              </a:spcBef>
              <a:buClr>
                <a:srgbClr val="C00000"/>
              </a:buClr>
              <a:buFont typeface="System Font Regular"/>
              <a:buChar char="–"/>
              <a:defRPr sz="1800"/>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3" name="Date Placeholder 2">
            <a:extLst>
              <a:ext uri="{FF2B5EF4-FFF2-40B4-BE49-F238E27FC236}">
                <a16:creationId xmlns:a16="http://schemas.microsoft.com/office/drawing/2014/main" id="{40D411F9-04E7-D54A-B708-7EE8F7E149FA}"/>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ooter Placeholder 3">
            <a:extLst>
              <a:ext uri="{FF2B5EF4-FFF2-40B4-BE49-F238E27FC236}">
                <a16:creationId xmlns:a16="http://schemas.microsoft.com/office/drawing/2014/main" id="{CE9115CE-9C7A-4E46-8E55-E8CEB8D2497B}"/>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4">
            <a:extLst>
              <a:ext uri="{FF2B5EF4-FFF2-40B4-BE49-F238E27FC236}">
                <a16:creationId xmlns:a16="http://schemas.microsoft.com/office/drawing/2014/main" id="{917BC768-E773-3A4F-9EFF-C5944CA971CF}"/>
              </a:ext>
            </a:extLst>
          </p:cNvPr>
          <p:cNvSpPr>
            <a:spLocks noGrp="1"/>
          </p:cNvSpPr>
          <p:nvPr>
            <p:ph type="sldNum" sz="quarter" idx="17"/>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1817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8E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C44D2031-2E2C-774C-AB19-CEBF58FF70A3}"/>
              </a:ext>
            </a:extLst>
          </p:cNvPr>
          <p:cNvSpPr/>
          <p:nvPr userDrawn="1"/>
        </p:nvSpPr>
        <p:spPr>
          <a:xfrm>
            <a:off x="1199456" y="620688"/>
            <a:ext cx="1866217" cy="4708981"/>
          </a:xfrm>
          <a:prstGeom prst="rect">
            <a:avLst/>
          </a:prstGeom>
        </p:spPr>
        <p:txBody>
          <a:bodyPr wrap="none">
            <a:spAutoFit/>
          </a:bodyPr>
          <a:lstStyle/>
          <a:p>
            <a:r>
              <a:rPr lang="en-NL" sz="25000" dirty="0">
                <a:latin typeface="American Typewriter" panose="02090604020004020304" pitchFamily="18" charset="77"/>
              </a:rPr>
              <a:t>”</a:t>
            </a:r>
          </a:p>
        </p:txBody>
      </p:sp>
      <p:sp>
        <p:nvSpPr>
          <p:cNvPr id="8" name="Text Placeholder 8">
            <a:extLst>
              <a:ext uri="{FF2B5EF4-FFF2-40B4-BE49-F238E27FC236}">
                <a16:creationId xmlns:a16="http://schemas.microsoft.com/office/drawing/2014/main" id="{33B85FB7-7963-2643-A897-FD4CA324C94A}"/>
              </a:ext>
            </a:extLst>
          </p:cNvPr>
          <p:cNvSpPr>
            <a:spLocks noGrp="1"/>
          </p:cNvSpPr>
          <p:nvPr>
            <p:ph type="body" sz="quarter" idx="13"/>
          </p:nvPr>
        </p:nvSpPr>
        <p:spPr>
          <a:xfrm>
            <a:off x="2711624" y="1413895"/>
            <a:ext cx="7494587" cy="4537075"/>
          </a:xfrm>
        </p:spPr>
        <p:txBody>
          <a:bodyPr/>
          <a:lstStyle>
            <a:lvl1pPr marL="0" indent="0">
              <a:buNone/>
              <a:defRPr sz="4800" b="0">
                <a:latin typeface="American Typewriter" panose="02090604020004020304" pitchFamily="18" charset="77"/>
              </a:defRPr>
            </a:lvl1pPr>
          </a:lstStyle>
          <a:p>
            <a:pPr lvl="0"/>
            <a:r>
              <a:rPr lang="en-GB" dirty="0"/>
              <a:t>Click to edit Master text styles</a:t>
            </a:r>
          </a:p>
        </p:txBody>
      </p:sp>
    </p:spTree>
    <p:extLst>
      <p:ext uri="{BB962C8B-B14F-4D97-AF65-F5344CB8AC3E}">
        <p14:creationId xmlns:p14="http://schemas.microsoft.com/office/powerpoint/2010/main" val="1474853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rgbClr val="FF00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160D5-1BD2-2346-B9F4-0B8BC0D80A5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184A20B-8F2C-964E-B5E4-FAD47B8ECE0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3FA4EFB-57DA-934D-A4E2-98E795F2B573}"/>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3">
            <a:extLst>
              <a:ext uri="{FF2B5EF4-FFF2-40B4-BE49-F238E27FC236}">
                <a16:creationId xmlns:a16="http://schemas.microsoft.com/office/drawing/2014/main" id="{FEAECC51-8741-3E40-8844-EBF7B6D34E77}"/>
              </a:ext>
            </a:extLst>
          </p:cNvPr>
          <p:cNvSpPr>
            <a:spLocks noGrp="1"/>
          </p:cNvSpPr>
          <p:nvPr>
            <p:ph type="body" sz="quarter" idx="13"/>
          </p:nvPr>
        </p:nvSpPr>
        <p:spPr>
          <a:xfrm>
            <a:off x="2327275" y="1412875"/>
            <a:ext cx="8089900" cy="4176713"/>
          </a:xfrm>
        </p:spPr>
        <p:txBody>
          <a:bodyPr/>
          <a:lstStyle>
            <a:lvl1pPr marL="0" indent="0">
              <a:buNone/>
              <a:defRPr sz="48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674559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1047715" y="1535115"/>
            <a:ext cx="5143536" cy="465127"/>
          </a:xfrm>
          <a:solidFill>
            <a:schemeClr val="tx2"/>
          </a:solidFill>
        </p:spPr>
        <p:txBody>
          <a:bodyPr anchor="b">
            <a:no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7715" y="2071678"/>
            <a:ext cx="5143536" cy="4143404"/>
          </a:xfrm>
        </p:spPr>
        <p:txBody>
          <a:bodyPr/>
          <a:lstStyle>
            <a:lvl1pPr>
              <a:defRPr sz="2200" b="1">
                <a:latin typeface="Swis721 Hv BT"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 Placeholder 4"/>
          <p:cNvSpPr>
            <a:spLocks noGrp="1"/>
          </p:cNvSpPr>
          <p:nvPr>
            <p:ph type="body" sz="quarter" idx="3"/>
          </p:nvPr>
        </p:nvSpPr>
        <p:spPr>
          <a:xfrm>
            <a:off x="6381752" y="1535115"/>
            <a:ext cx="5200648" cy="465127"/>
          </a:xfrm>
          <a:solidFill>
            <a:schemeClr val="tx2"/>
          </a:solidFill>
        </p:spPr>
        <p:txBody>
          <a:bodyPr anchor="b">
            <a:no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1752" y="2071678"/>
            <a:ext cx="5200648" cy="4143404"/>
          </a:xfrm>
        </p:spPr>
        <p:txBody>
          <a:bodyPr/>
          <a:lstStyle>
            <a:lvl1pPr>
              <a:defRPr sz="2200" b="1">
                <a:latin typeface="Swis721 Hv BT"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Date Placeholder 6"/>
          <p:cNvSpPr>
            <a:spLocks noGrp="1"/>
          </p:cNvSpPr>
          <p:nvPr>
            <p:ph type="dt" sz="half" idx="10"/>
          </p:nvPr>
        </p:nvSpPr>
        <p:spPr/>
        <p:txBody>
          <a:bodyPr/>
          <a:lstStyle/>
          <a:p>
            <a:r>
              <a:rPr lang="en-US"/>
              <a:t>2023</a:t>
            </a:r>
            <a:endParaRPr lang="nl-NL"/>
          </a:p>
        </p:txBody>
      </p:sp>
      <p:sp>
        <p:nvSpPr>
          <p:cNvPr id="8" name="Footer Placeholder 7"/>
          <p:cNvSpPr>
            <a:spLocks noGrp="1"/>
          </p:cNvSpPr>
          <p:nvPr>
            <p:ph type="ftr" sz="quarter" idx="11"/>
          </p:nvPr>
        </p:nvSpPr>
        <p:spPr/>
        <p:txBody>
          <a:bodyPr/>
          <a:lstStyle/>
          <a:p>
            <a:r>
              <a:rPr lang="en-US"/>
              <a:t>// Privacy Is Hard And Seven Other Myths</a:t>
            </a:r>
            <a:endParaRPr lang="nl-NL"/>
          </a:p>
        </p:txBody>
      </p:sp>
      <p:sp>
        <p:nvSpPr>
          <p:cNvPr id="9" name="Slide Number Placeholder 8"/>
          <p:cNvSpPr>
            <a:spLocks noGrp="1"/>
          </p:cNvSpPr>
          <p:nvPr>
            <p:ph type="sldNum" sz="quarter" idx="12"/>
          </p:nvPr>
        </p:nvSpPr>
        <p:spPr/>
        <p:txBody>
          <a:bodyPr/>
          <a:lstStyle/>
          <a:p>
            <a:fld id="{6C311684-3042-4F44-9A4D-59BC2CBC607F}" type="slidenum">
              <a:rPr lang="nl-NL" smtClean="0"/>
              <a:pPr/>
              <a:t>‹#›</a:t>
            </a:fld>
            <a:endParaRPr lang="nl-NL"/>
          </a:p>
        </p:txBody>
      </p:sp>
    </p:spTree>
    <p:extLst>
      <p:ext uri="{BB962C8B-B14F-4D97-AF65-F5344CB8AC3E}">
        <p14:creationId xmlns:p14="http://schemas.microsoft.com/office/powerpoint/2010/main" val="4069352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2639616" y="6572272"/>
            <a:ext cx="1238259" cy="285728"/>
          </a:xfrm>
        </p:spPr>
        <p:txBody>
          <a:bodyPr/>
          <a:lstStyle/>
          <a:p>
            <a:r>
              <a:rPr lang="en-US"/>
              <a:t>2023</a:t>
            </a:r>
            <a:endParaRPr lang="nl-NL" dirty="0"/>
          </a:p>
        </p:txBody>
      </p:sp>
      <p:sp>
        <p:nvSpPr>
          <p:cNvPr id="5" name="Footer Placeholder 4"/>
          <p:cNvSpPr>
            <a:spLocks noGrp="1"/>
          </p:cNvSpPr>
          <p:nvPr>
            <p:ph type="ftr" sz="quarter" idx="11"/>
          </p:nvPr>
        </p:nvSpPr>
        <p:spPr>
          <a:xfrm>
            <a:off x="3575720" y="6572272"/>
            <a:ext cx="5127703" cy="285728"/>
          </a:xfrm>
        </p:spPr>
        <p:txBody>
          <a:bodyPr/>
          <a:lstStyle/>
          <a:p>
            <a:r>
              <a:rPr lang="en-GB"/>
              <a:t>// Privacy Is Hard And Seven Other Myths</a:t>
            </a:r>
            <a:endParaRPr lang="nl-NL" dirty="0"/>
          </a:p>
        </p:txBody>
      </p:sp>
      <p:sp>
        <p:nvSpPr>
          <p:cNvPr id="6" name="Slide Number Placeholder 5"/>
          <p:cNvSpPr>
            <a:spLocks noGrp="1"/>
          </p:cNvSpPr>
          <p:nvPr>
            <p:ph type="sldNum" sz="quarter" idx="12"/>
          </p:nvPr>
        </p:nvSpPr>
        <p:spPr/>
        <p:txBody>
          <a:bodyPr/>
          <a:lstStyle/>
          <a:p>
            <a:fld id="{6C311684-3042-4F44-9A4D-59BC2CBC607F}" type="slidenum">
              <a:rPr lang="nl-NL" smtClean="0"/>
              <a:pPr/>
              <a:t>‹#›</a:t>
            </a:fld>
            <a:endParaRPr lang="nl-NL"/>
          </a:p>
        </p:txBody>
      </p:sp>
    </p:spTree>
    <p:extLst>
      <p:ext uri="{BB962C8B-B14F-4D97-AF65-F5344CB8AC3E}">
        <p14:creationId xmlns:p14="http://schemas.microsoft.com/office/powerpoint/2010/main" val="3359125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047715" y="1500174"/>
            <a:ext cx="5143536" cy="4643470"/>
          </a:xfrm>
        </p:spPr>
        <p:txBody>
          <a:bodyPr/>
          <a:lstStyle>
            <a:lvl1pPr>
              <a:defRPr sz="2200">
                <a:latin typeface="Swis721 Hv BT" pitchFamily="34" charset="0"/>
                <a:cs typeface="Times New Roman" pitchFamily="18" charset="0"/>
              </a:defRPr>
            </a:lvl1pPr>
            <a:lvl2pPr>
              <a:defRPr sz="2000" i="0"/>
            </a:lvl2pPr>
            <a:lvl3pPr>
              <a:defRPr sz="1800" i="1"/>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p:cNvSpPr>
            <a:spLocks noGrp="1"/>
          </p:cNvSpPr>
          <p:nvPr>
            <p:ph sz="half" idx="2"/>
          </p:nvPr>
        </p:nvSpPr>
        <p:spPr>
          <a:xfrm>
            <a:off x="6381752" y="1500174"/>
            <a:ext cx="5200648" cy="4643470"/>
          </a:xfrm>
        </p:spPr>
        <p:txBody>
          <a:bodyPr/>
          <a:lstStyle>
            <a:lvl1pPr>
              <a:defRPr sz="2200">
                <a:latin typeface="Swis721 Hv BT" pitchFamily="34" charset="0"/>
                <a:cs typeface="Times New Roman" pitchFamily="18" charset="0"/>
              </a:defRPr>
            </a:lvl1pPr>
            <a:lvl2pPr>
              <a:defRPr sz="2000" i="0"/>
            </a:lvl2pPr>
            <a:lvl3pPr>
              <a:defRPr sz="1800" i="1"/>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4"/>
          <p:cNvSpPr>
            <a:spLocks noGrp="1"/>
          </p:cNvSpPr>
          <p:nvPr>
            <p:ph type="dt" sz="half" idx="10"/>
          </p:nvPr>
        </p:nvSpPr>
        <p:spPr/>
        <p:txBody>
          <a:bodyPr/>
          <a:lstStyle/>
          <a:p>
            <a:r>
              <a:rPr lang="en-US"/>
              <a:t>2023</a:t>
            </a:r>
            <a:endParaRPr lang="nl-NL"/>
          </a:p>
        </p:txBody>
      </p:sp>
      <p:sp>
        <p:nvSpPr>
          <p:cNvPr id="6" name="Footer Placeholder 5"/>
          <p:cNvSpPr>
            <a:spLocks noGrp="1"/>
          </p:cNvSpPr>
          <p:nvPr>
            <p:ph type="ftr" sz="quarter" idx="11"/>
          </p:nvPr>
        </p:nvSpPr>
        <p:spPr/>
        <p:txBody>
          <a:bodyPr/>
          <a:lstStyle/>
          <a:p>
            <a:r>
              <a:rPr lang="en-GB"/>
              <a:t>// Privacy Is Hard And Seven Other Myths</a:t>
            </a:r>
            <a:endParaRPr lang="nl-NL"/>
          </a:p>
        </p:txBody>
      </p:sp>
      <p:sp>
        <p:nvSpPr>
          <p:cNvPr id="7" name="Slide Number Placeholder 6"/>
          <p:cNvSpPr>
            <a:spLocks noGrp="1"/>
          </p:cNvSpPr>
          <p:nvPr>
            <p:ph type="sldNum" sz="quarter" idx="12"/>
          </p:nvPr>
        </p:nvSpPr>
        <p:spPr/>
        <p:txBody>
          <a:bodyPr/>
          <a:lstStyle/>
          <a:p>
            <a:fld id="{6C311684-3042-4F44-9A4D-59BC2CBC607F}" type="slidenum">
              <a:rPr lang="nl-NL" smtClean="0"/>
              <a:pPr/>
              <a:t>‹#›</a:t>
            </a:fld>
            <a:endParaRPr lang="nl-NL"/>
          </a:p>
        </p:txBody>
      </p:sp>
    </p:spTree>
    <p:extLst>
      <p:ext uri="{BB962C8B-B14F-4D97-AF65-F5344CB8AC3E}">
        <p14:creationId xmlns:p14="http://schemas.microsoft.com/office/powerpoint/2010/main" val="1485593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05376" y="1124744"/>
            <a:ext cx="8535240" cy="1071570"/>
          </a:xfrm>
          <a:prstGeom prst="rect">
            <a:avLst/>
          </a:prstGeom>
        </p:spPr>
        <p:txBody>
          <a:bodyPr anchor="b" anchorCtr="0">
            <a:normAutofit/>
          </a:bodyPr>
          <a:lstStyle>
            <a:lvl1pPr algn="r">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endParaRPr lang="nl-NL" dirty="0"/>
          </a:p>
        </p:txBody>
      </p:sp>
      <p:sp>
        <p:nvSpPr>
          <p:cNvPr id="3" name="Subtitle 2"/>
          <p:cNvSpPr>
            <a:spLocks noGrp="1"/>
          </p:cNvSpPr>
          <p:nvPr>
            <p:ph type="subTitle" idx="1"/>
          </p:nvPr>
        </p:nvSpPr>
        <p:spPr>
          <a:xfrm>
            <a:off x="3105376" y="2196314"/>
            <a:ext cx="8534400" cy="857256"/>
          </a:xfrm>
          <a:prstGeom prst="rect">
            <a:avLst/>
          </a:prstGeom>
        </p:spPr>
        <p:txBody>
          <a:bodyPr>
            <a:normAutofit/>
          </a:bodyPr>
          <a:lstStyle>
            <a:lvl1pPr marL="0" indent="0" algn="r">
              <a:buNone/>
              <a:defRPr sz="2800" b="1" i="0">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8" name="Text Box 6"/>
          <p:cNvSpPr txBox="1">
            <a:spLocks noChangeArrowheads="1"/>
          </p:cNvSpPr>
          <p:nvPr userDrawn="1"/>
        </p:nvSpPr>
        <p:spPr bwMode="auto">
          <a:xfrm>
            <a:off x="4583832" y="3645024"/>
            <a:ext cx="7055944" cy="523220"/>
          </a:xfrm>
          <a:prstGeom prst="rect">
            <a:avLst/>
          </a:prstGeom>
          <a:noFill/>
          <a:ln w="9525">
            <a:noFill/>
            <a:miter lim="800000"/>
            <a:headEnd/>
            <a:tailEnd/>
          </a:ln>
          <a:effectLst/>
        </p:spPr>
        <p:txBody>
          <a:bodyPr wrap="square">
            <a:spAutoFit/>
          </a:bodyPr>
          <a:lstStyle/>
          <a:p>
            <a:pPr algn="r" defTabSz="762000" rtl="0" eaLnBrk="0" fontAlgn="base" hangingPunct="0">
              <a:spcBef>
                <a:spcPct val="20000"/>
              </a:spcBef>
              <a:spcAft>
                <a:spcPct val="0"/>
              </a:spcAft>
              <a:defRPr/>
            </a:pPr>
            <a:r>
              <a:rPr lang="en-GB" sz="28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Jaap-Henk Hoepman</a:t>
            </a:r>
          </a:p>
        </p:txBody>
      </p:sp>
      <p:sp>
        <p:nvSpPr>
          <p:cNvPr id="12" name="Text Box 6"/>
          <p:cNvSpPr txBox="1">
            <a:spLocks noChangeArrowheads="1"/>
          </p:cNvSpPr>
          <p:nvPr userDrawn="1"/>
        </p:nvSpPr>
        <p:spPr bwMode="auto">
          <a:xfrm>
            <a:off x="3104536" y="5909210"/>
            <a:ext cx="8535240" cy="400110"/>
          </a:xfrm>
          <a:prstGeom prst="rect">
            <a:avLst/>
          </a:prstGeom>
          <a:noFill/>
          <a:ln w="9525">
            <a:noFill/>
            <a:miter lim="800000"/>
            <a:headEnd/>
            <a:tailEnd/>
          </a:ln>
          <a:effectLst/>
        </p:spPr>
        <p:txBody>
          <a:bodyPr wrap="square">
            <a:spAutoFit/>
          </a:bodyPr>
          <a:lstStyle/>
          <a:p>
            <a:pPr algn="r" defTabSz="762000" rtl="0" eaLnBrk="0" fontAlgn="base" hangingPunct="0">
              <a:spcAft>
                <a:spcPct val="0"/>
              </a:spcAft>
              <a:defRPr/>
            </a:pPr>
            <a:r>
              <a:rPr lang="en-GB" sz="1800" b="0" i="1" kern="1200" dirty="0">
                <a:solidFill>
                  <a:schemeClr val="bg1"/>
                </a:solidFill>
                <a:latin typeface="Cambria" panose="02040503050406030204" pitchFamily="18" charset="0"/>
                <a:ea typeface="+mn-ea"/>
                <a:cs typeface="+mn-cs"/>
                <a:sym typeface="Wingdings" pitchFamily="2" charset="2"/>
              </a:rPr>
              <a:t> </a:t>
            </a:r>
            <a:r>
              <a:rPr lang="en-GB" sz="2000" b="0" i="1" kern="1200" dirty="0" err="1">
                <a:solidFill>
                  <a:schemeClr val="bg1"/>
                </a:solidFill>
                <a:latin typeface="Cambria" panose="02040503050406030204" pitchFamily="18" charset="0"/>
                <a:ea typeface="+mn-ea"/>
                <a:cs typeface="Times New Roman" pitchFamily="18" charset="0"/>
                <a:sym typeface="Wingdings" pitchFamily="2" charset="2"/>
              </a:rPr>
              <a:t>jhh@cs.ru.</a:t>
            </a:r>
            <a:r>
              <a:rPr lang="en-GB" sz="2000" b="0" i="1" kern="1200" dirty="0" err="1">
                <a:solidFill>
                  <a:schemeClr val="bg1"/>
                </a:solidFill>
                <a:latin typeface="Cambria" panose="02040503050406030204" pitchFamily="18" charset="0"/>
                <a:ea typeface="+mn-ea"/>
                <a:cs typeface="Times New Roman" pitchFamily="18" charset="0"/>
              </a:rPr>
              <a:t>nl</a:t>
            </a:r>
            <a:r>
              <a:rPr lang="en-GB" sz="2000" b="0" i="1" kern="1200" dirty="0">
                <a:solidFill>
                  <a:schemeClr val="bg1"/>
                </a:solidFill>
                <a:latin typeface="Cambria" panose="02040503050406030204" pitchFamily="18" charset="0"/>
                <a:ea typeface="+mn-ea"/>
                <a:cs typeface="Times New Roman" pitchFamily="18" charset="0"/>
              </a:rPr>
              <a:t> // </a:t>
            </a:r>
            <a:r>
              <a:rPr lang="en-GB" sz="2000" b="0" i="1" kern="1200" dirty="0">
                <a:solidFill>
                  <a:schemeClr val="bg1"/>
                </a:solidFill>
                <a:latin typeface="Cambria" panose="02040503050406030204" pitchFamily="18" charset="0"/>
                <a:ea typeface="+mn-ea"/>
                <a:cs typeface="+mn-cs"/>
                <a:sym typeface="Wingdings" pitchFamily="2" charset="2"/>
              </a:rPr>
              <a:t></a:t>
            </a:r>
            <a:r>
              <a:rPr lang="en-GB" sz="2000" b="0" i="1" kern="1200" dirty="0">
                <a:solidFill>
                  <a:schemeClr val="bg1"/>
                </a:solidFill>
                <a:latin typeface="Cambria" panose="02040503050406030204" pitchFamily="18" charset="0"/>
                <a:ea typeface="+mn-ea"/>
                <a:cs typeface="Times New Roman" pitchFamily="18" charset="0"/>
                <a:sym typeface="Wingdings" pitchFamily="2" charset="2"/>
              </a:rPr>
              <a:t> </a:t>
            </a:r>
            <a:r>
              <a:rPr lang="en-GB" sz="2000" b="0" i="1" kern="1200" dirty="0" err="1">
                <a:solidFill>
                  <a:schemeClr val="bg1"/>
                </a:solidFill>
                <a:latin typeface="Cambria" panose="02040503050406030204" pitchFamily="18" charset="0"/>
                <a:ea typeface="+mn-ea"/>
                <a:cs typeface="Times New Roman" pitchFamily="18" charset="0"/>
                <a:sym typeface="Wingdings" pitchFamily="2" charset="2"/>
              </a:rPr>
              <a:t>www.cs.ru.nl</a:t>
            </a:r>
            <a:r>
              <a:rPr lang="en-GB" sz="2000" b="0" i="1" kern="1200" dirty="0">
                <a:solidFill>
                  <a:schemeClr val="bg1"/>
                </a:solidFill>
                <a:latin typeface="Cambria" panose="02040503050406030204" pitchFamily="18" charset="0"/>
                <a:ea typeface="+mn-ea"/>
                <a:cs typeface="Times New Roman" pitchFamily="18" charset="0"/>
                <a:sym typeface="Wingdings" pitchFamily="2" charset="2"/>
              </a:rPr>
              <a:t>/</a:t>
            </a:r>
            <a:r>
              <a:rPr lang="en-US" sz="2000" b="0" i="1" kern="1200" dirty="0">
                <a:solidFill>
                  <a:schemeClr val="bg1"/>
                </a:solidFill>
                <a:latin typeface="Cambria" panose="02040503050406030204" pitchFamily="18" charset="0"/>
                <a:ea typeface="+mn-ea"/>
                <a:cs typeface="Times New Roman" pitchFamily="18" charset="0"/>
                <a:sym typeface="Wingdings" pitchFamily="2" charset="2"/>
              </a:rPr>
              <a:t>~jhh</a:t>
            </a:r>
            <a:r>
              <a:rPr lang="en-GB" sz="2000" b="0" i="1" kern="1200" dirty="0">
                <a:solidFill>
                  <a:schemeClr val="bg1"/>
                </a:solidFill>
                <a:latin typeface="Cambria" panose="02040503050406030204" pitchFamily="18" charset="0"/>
                <a:ea typeface="+mn-ea"/>
                <a:cs typeface="Times New Roman" pitchFamily="18" charset="0"/>
                <a:sym typeface="Wingdings" pitchFamily="2" charset="2"/>
              </a:rPr>
              <a:t> // </a:t>
            </a:r>
            <a:r>
              <a:rPr lang="en-GB" sz="2000" b="0" i="1" kern="1200" dirty="0">
                <a:solidFill>
                  <a:schemeClr val="bg1"/>
                </a:solidFill>
                <a:latin typeface="Cambria" panose="02040503050406030204" pitchFamily="18" charset="0"/>
                <a:ea typeface="+mn-ea"/>
                <a:cs typeface="+mn-cs"/>
                <a:sym typeface="Wingdings" pitchFamily="2" charset="2"/>
              </a:rPr>
              <a:t> </a:t>
            </a:r>
            <a:r>
              <a:rPr lang="en-GB" sz="2000" b="0" i="1" kern="1200" dirty="0" err="1">
                <a:solidFill>
                  <a:schemeClr val="bg1"/>
                </a:solidFill>
                <a:latin typeface="Cambria" panose="02040503050406030204" pitchFamily="18" charset="0"/>
                <a:ea typeface="+mn-ea"/>
                <a:cs typeface="+mn-cs"/>
                <a:sym typeface="Wingdings" pitchFamily="2" charset="2"/>
              </a:rPr>
              <a:t>blog.xot.nl</a:t>
            </a:r>
            <a:r>
              <a:rPr lang="en-GB" sz="2000" b="0" i="1" kern="1200" dirty="0">
                <a:solidFill>
                  <a:schemeClr val="bg1"/>
                </a:solidFill>
                <a:latin typeface="Cambria" panose="02040503050406030204" pitchFamily="18" charset="0"/>
                <a:ea typeface="+mn-ea"/>
                <a:cs typeface="+mn-cs"/>
                <a:sym typeface="Wingdings" pitchFamily="2" charset="2"/>
              </a:rPr>
              <a:t> // @</a:t>
            </a:r>
            <a:r>
              <a:rPr lang="en-GB" sz="2000" b="0" i="1" kern="1200" dirty="0" err="1">
                <a:solidFill>
                  <a:schemeClr val="bg1"/>
                </a:solidFill>
                <a:latin typeface="Cambria" panose="02040503050406030204" pitchFamily="18" charset="0"/>
                <a:ea typeface="+mn-ea"/>
                <a:cs typeface="+mn-cs"/>
                <a:sym typeface="Wingdings" pitchFamily="2" charset="2"/>
              </a:rPr>
              <a:t>xotoxot</a:t>
            </a:r>
            <a:r>
              <a:rPr lang="en-GB" sz="2000" b="0" i="1" kern="1200" dirty="0">
                <a:solidFill>
                  <a:schemeClr val="bg1"/>
                </a:solidFill>
                <a:latin typeface="Cambria" panose="02040503050406030204" pitchFamily="18" charset="0"/>
                <a:ea typeface="+mn-ea"/>
                <a:cs typeface="Times New Roman" pitchFamily="18" charset="0"/>
                <a:sym typeface="Wingdings" pitchFamily="2" charset="2"/>
              </a:rPr>
              <a:t> </a:t>
            </a:r>
            <a:endParaRPr lang="nl-NL" sz="2000" b="0" i="1" kern="1200" dirty="0">
              <a:solidFill>
                <a:schemeClr val="bg1"/>
              </a:solidFill>
              <a:latin typeface="Cambria" panose="02040503050406030204" pitchFamily="18" charset="0"/>
              <a:ea typeface="+mn-ea"/>
              <a:cs typeface="Times New Roman" pitchFamily="18" charset="0"/>
            </a:endParaRPr>
          </a:p>
        </p:txBody>
      </p:sp>
      <p:sp>
        <p:nvSpPr>
          <p:cNvPr id="4" name="TextBox 3">
            <a:extLst>
              <a:ext uri="{FF2B5EF4-FFF2-40B4-BE49-F238E27FC236}">
                <a16:creationId xmlns:a16="http://schemas.microsoft.com/office/drawing/2014/main" id="{79FB8951-B475-F54F-8C04-9B56270D018F}"/>
              </a:ext>
            </a:extLst>
          </p:cNvPr>
          <p:cNvSpPr txBox="1"/>
          <p:nvPr userDrawn="1"/>
        </p:nvSpPr>
        <p:spPr>
          <a:xfrm>
            <a:off x="8328248" y="4293096"/>
            <a:ext cx="3311528" cy="1477328"/>
          </a:xfrm>
          <a:prstGeom prst="rect">
            <a:avLst/>
          </a:prstGeom>
          <a:noFill/>
        </p:spPr>
        <p:txBody>
          <a:bodyPr wrap="square" rtlCol="0">
            <a:spAutoFit/>
          </a:bodyPr>
          <a:lstStyle/>
          <a:p>
            <a:pPr algn="r"/>
            <a:r>
              <a:rPr lang="nl-NL" dirty="0">
                <a:solidFill>
                  <a:schemeClr val="bg1"/>
                </a:solidFill>
                <a:latin typeface="Cambria" panose="02040503050406030204" pitchFamily="18" charset="0"/>
              </a:rPr>
              <a:t>Privacy &amp; Identity Lab</a:t>
            </a:r>
          </a:p>
          <a:p>
            <a:pPr algn="r"/>
            <a:r>
              <a:rPr lang="nl-NL" dirty="0" err="1">
                <a:solidFill>
                  <a:schemeClr val="bg1"/>
                </a:solidFill>
                <a:latin typeface="Cambria" panose="02040503050406030204" pitchFamily="18" charset="0"/>
              </a:rPr>
              <a:t>iHub</a:t>
            </a:r>
            <a:endParaRPr lang="nl-NL" dirty="0">
              <a:solidFill>
                <a:schemeClr val="bg1"/>
              </a:solidFill>
              <a:latin typeface="Cambria" panose="02040503050406030204" pitchFamily="18" charset="0"/>
            </a:endParaRPr>
          </a:p>
          <a:p>
            <a:pPr algn="r"/>
            <a:r>
              <a:rPr lang="nl-NL" dirty="0">
                <a:solidFill>
                  <a:schemeClr val="bg1"/>
                </a:solidFill>
                <a:latin typeface="Cambria" panose="02040503050406030204" pitchFamily="18" charset="0"/>
              </a:rPr>
              <a:t>Radboud University</a:t>
            </a:r>
          </a:p>
          <a:p>
            <a:pPr algn="r"/>
            <a:r>
              <a:rPr lang="nl-NL" dirty="0">
                <a:solidFill>
                  <a:schemeClr val="bg1"/>
                </a:solidFill>
                <a:latin typeface="Cambria" panose="02040503050406030204" pitchFamily="18" charset="0"/>
              </a:rPr>
              <a:t>Karlstad University</a:t>
            </a:r>
          </a:p>
          <a:p>
            <a:pPr algn="r"/>
            <a:r>
              <a:rPr lang="nl-NL" dirty="0">
                <a:solidFill>
                  <a:schemeClr val="bg1"/>
                </a:solidFill>
                <a:latin typeface="Cambria" panose="02040503050406030204" pitchFamily="18" charset="0"/>
              </a:rPr>
              <a:t>University of Groningen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2202" y="3939136"/>
            <a:ext cx="8790422" cy="1362075"/>
          </a:xfrm>
          <a:prstGeom prst="rect">
            <a:avLst/>
          </a:prstGeom>
        </p:spPr>
        <p:txBody>
          <a:bodyPr anchor="t">
            <a:normAutofit/>
          </a:bodyPr>
          <a:lstStyle>
            <a:lvl1pPr algn="l">
              <a:defRPr sz="3600" b="1" i="0" cap="none" baseline="0">
                <a:solidFill>
                  <a:srgbClr val="FFC00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endParaRPr lang="nl-NL" dirty="0"/>
          </a:p>
        </p:txBody>
      </p:sp>
      <p:sp>
        <p:nvSpPr>
          <p:cNvPr id="3" name="Text Placeholder 2"/>
          <p:cNvSpPr>
            <a:spLocks noGrp="1"/>
          </p:cNvSpPr>
          <p:nvPr>
            <p:ph type="body" idx="1"/>
          </p:nvPr>
        </p:nvSpPr>
        <p:spPr>
          <a:xfrm>
            <a:off x="2922202" y="2246856"/>
            <a:ext cx="8790421" cy="1500187"/>
          </a:xfrm>
          <a:prstGeom prst="rect">
            <a:avLst/>
          </a:prstGeom>
        </p:spPr>
        <p:txBody>
          <a:bodyPr anchor="b">
            <a:normAutofit/>
          </a:bodyPr>
          <a:lstStyle>
            <a:lvl1pPr marL="0" indent="0">
              <a:buNone/>
              <a:defRPr sz="28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y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00F7-F38F-4642-A186-896F04AE5715}"/>
              </a:ext>
            </a:extLst>
          </p:cNvPr>
          <p:cNvSpPr>
            <a:spLocks noGrp="1"/>
          </p:cNvSpPr>
          <p:nvPr>
            <p:ph type="title"/>
          </p:nvPr>
        </p:nvSpPr>
        <p:spPr/>
        <p:txBody>
          <a:bodyPr/>
          <a:lstStyle/>
          <a:p>
            <a:r>
              <a:rPr lang="en-US"/>
              <a:t>Click to edit Master title style</a:t>
            </a:r>
          </a:p>
        </p:txBody>
      </p:sp>
      <p:sp>
        <p:nvSpPr>
          <p:cNvPr id="6" name="Content Placeholder 6">
            <a:extLst>
              <a:ext uri="{FF2B5EF4-FFF2-40B4-BE49-F238E27FC236}">
                <a16:creationId xmlns:a16="http://schemas.microsoft.com/office/drawing/2014/main" id="{48448E3A-DB1A-0B4A-96B2-73CF3266A7A3}"/>
              </a:ext>
            </a:extLst>
          </p:cNvPr>
          <p:cNvSpPr>
            <a:spLocks noGrp="1"/>
          </p:cNvSpPr>
          <p:nvPr>
            <p:ph sz="quarter" idx="13"/>
          </p:nvPr>
        </p:nvSpPr>
        <p:spPr>
          <a:xfrm>
            <a:off x="1042988" y="1916831"/>
            <a:ext cx="4764980" cy="4320481"/>
          </a:xfrm>
        </p:spPr>
        <p:txBody>
          <a:bodyPr>
            <a:normAutofit/>
          </a:bodyPr>
          <a:lstStyle>
            <a:lvl1pPr>
              <a:defRPr sz="2000"/>
            </a:lvl1pPr>
            <a:lvl2pPr marL="742950" indent="-285750" algn="l" defTabSz="914400" rtl="0" eaLnBrk="1" latinLnBrk="0" hangingPunct="1">
              <a:lnSpc>
                <a:spcPct val="110000"/>
              </a:lnSpc>
              <a:spcBef>
                <a:spcPts val="500"/>
              </a:spcBef>
              <a:buClr>
                <a:srgbClr val="C00000"/>
              </a:buClr>
              <a:buFont typeface="Times New Roman" pitchFamily="18" charset="0"/>
              <a:buChar char="●"/>
              <a:defRPr sz="2000"/>
            </a:lvl2pPr>
            <a:lvl3pPr marL="1143000" indent="-288000" algn="l" defTabSz="914400" rtl="0" eaLnBrk="1" latinLnBrk="0" hangingPunct="1">
              <a:spcBef>
                <a:spcPts val="500"/>
              </a:spcBef>
              <a:buClr>
                <a:srgbClr val="C00000"/>
              </a:buClr>
              <a:buFont typeface="System Font Regular"/>
              <a:buChar char="–"/>
              <a:defRPr sz="1800"/>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7" name="Content Placeholder 6">
            <a:extLst>
              <a:ext uri="{FF2B5EF4-FFF2-40B4-BE49-F238E27FC236}">
                <a16:creationId xmlns:a16="http://schemas.microsoft.com/office/drawing/2014/main" id="{A160B13C-774F-3745-9648-6D6D832E34EB}"/>
              </a:ext>
            </a:extLst>
          </p:cNvPr>
          <p:cNvSpPr>
            <a:spLocks noGrp="1"/>
          </p:cNvSpPr>
          <p:nvPr>
            <p:ph sz="quarter" idx="14"/>
          </p:nvPr>
        </p:nvSpPr>
        <p:spPr>
          <a:xfrm>
            <a:off x="6384034" y="1916830"/>
            <a:ext cx="4764978" cy="4346207"/>
          </a:xfrm>
        </p:spPr>
        <p:txBody>
          <a:bodyPr>
            <a:normAutofit/>
          </a:bodyPr>
          <a:lstStyle>
            <a:lvl1pPr>
              <a:defRPr sz="2000"/>
            </a:lvl1pPr>
            <a:lvl2pPr marL="742950" indent="-285750" algn="l" defTabSz="914400" rtl="0" eaLnBrk="1" latinLnBrk="0" hangingPunct="1">
              <a:lnSpc>
                <a:spcPct val="110000"/>
              </a:lnSpc>
              <a:spcBef>
                <a:spcPts val="500"/>
              </a:spcBef>
              <a:buClr>
                <a:srgbClr val="C00000"/>
              </a:buClr>
              <a:buFont typeface="Times New Roman" pitchFamily="18" charset="0"/>
              <a:buChar char="●"/>
              <a:defRPr sz="2000"/>
            </a:lvl2pPr>
            <a:lvl3pPr marL="1143000" indent="-288000" algn="l" defTabSz="914400" rtl="0" eaLnBrk="1" latinLnBrk="0" hangingPunct="1">
              <a:spcBef>
                <a:spcPts val="500"/>
              </a:spcBef>
              <a:buClr>
                <a:srgbClr val="C00000"/>
              </a:buClr>
              <a:buFont typeface="System Font Regular"/>
              <a:buChar char="–"/>
              <a:defRPr sz="1800"/>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Text Placeholder 8">
            <a:extLst>
              <a:ext uri="{FF2B5EF4-FFF2-40B4-BE49-F238E27FC236}">
                <a16:creationId xmlns:a16="http://schemas.microsoft.com/office/drawing/2014/main" id="{AA81DD35-0EC7-8749-98D8-5B002C4E2D49}"/>
              </a:ext>
            </a:extLst>
          </p:cNvPr>
          <p:cNvSpPr>
            <a:spLocks noGrp="1"/>
          </p:cNvSpPr>
          <p:nvPr>
            <p:ph type="body" sz="quarter" idx="15"/>
          </p:nvPr>
        </p:nvSpPr>
        <p:spPr>
          <a:xfrm>
            <a:off x="1042988"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9" name="Text Placeholder 8">
            <a:extLst>
              <a:ext uri="{FF2B5EF4-FFF2-40B4-BE49-F238E27FC236}">
                <a16:creationId xmlns:a16="http://schemas.microsoft.com/office/drawing/2014/main" id="{4558EA90-7CB1-C045-9BA9-ACA1C38BCE5F}"/>
              </a:ext>
            </a:extLst>
          </p:cNvPr>
          <p:cNvSpPr>
            <a:spLocks noGrp="1"/>
          </p:cNvSpPr>
          <p:nvPr>
            <p:ph type="body" sz="quarter" idx="16"/>
          </p:nvPr>
        </p:nvSpPr>
        <p:spPr>
          <a:xfrm>
            <a:off x="6383337" y="1335068"/>
            <a:ext cx="4765675" cy="437748"/>
          </a:xfrm>
          <a:solidFill>
            <a:srgbClr val="035698"/>
          </a:solidFill>
        </p:spPr>
        <p:txBody>
          <a:bodyPr/>
          <a:lstStyle>
            <a:lvl1pPr marL="0" indent="0">
              <a:buNone/>
              <a:defRPr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Click to edit Master text styles</a:t>
            </a:r>
          </a:p>
        </p:txBody>
      </p:sp>
      <p:sp>
        <p:nvSpPr>
          <p:cNvPr id="10" name="Date Placeholder 9">
            <a:extLst>
              <a:ext uri="{FF2B5EF4-FFF2-40B4-BE49-F238E27FC236}">
                <a16:creationId xmlns:a16="http://schemas.microsoft.com/office/drawing/2014/main" id="{0492FC5C-BF92-7A49-BD44-98E3BF4106EF}"/>
              </a:ext>
            </a:extLst>
          </p:cNvPr>
          <p:cNvSpPr>
            <a:spLocks noGrp="1"/>
          </p:cNvSpPr>
          <p:nvPr>
            <p:ph type="dt" sz="half" idx="17"/>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ooter Placeholder 10">
            <a:extLst>
              <a:ext uri="{FF2B5EF4-FFF2-40B4-BE49-F238E27FC236}">
                <a16:creationId xmlns:a16="http://schemas.microsoft.com/office/drawing/2014/main" id="{83941C20-F8D6-944C-A7D7-ECFCF0FFCB47}"/>
              </a:ext>
            </a:extLst>
          </p:cNvPr>
          <p:cNvSpPr>
            <a:spLocks noGrp="1"/>
          </p:cNvSpPr>
          <p:nvPr>
            <p:ph type="ftr" sz="quarter" idx="18"/>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lide Number Placeholder 11">
            <a:extLst>
              <a:ext uri="{FF2B5EF4-FFF2-40B4-BE49-F238E27FC236}">
                <a16:creationId xmlns:a16="http://schemas.microsoft.com/office/drawing/2014/main" id="{6E78736E-CC50-9541-AD1D-1B42848E21AF}"/>
              </a:ext>
            </a:extLst>
          </p:cNvPr>
          <p:cNvSpPr>
            <a:spLocks noGrp="1"/>
          </p:cNvSpPr>
          <p:nvPr>
            <p:ph type="sldNum" sz="quarter" idx="19"/>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5399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A0DC-188B-9349-9D95-CC4B48F5299E}"/>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9F04616E-E0A4-2244-878C-D757EE762DB1}"/>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ooter Placeholder 6">
            <a:extLst>
              <a:ext uri="{FF2B5EF4-FFF2-40B4-BE49-F238E27FC236}">
                <a16:creationId xmlns:a16="http://schemas.microsoft.com/office/drawing/2014/main" id="{9406DEA8-D70D-A64D-A566-AFD11C3232DB}"/>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Slide Number Placeholder 7">
            <a:extLst>
              <a:ext uri="{FF2B5EF4-FFF2-40B4-BE49-F238E27FC236}">
                <a16:creationId xmlns:a16="http://schemas.microsoft.com/office/drawing/2014/main" id="{8855AF4B-9ACB-9541-A7D0-2BE4D230EB44}"/>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2774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181CE-288C-3142-B88B-105C5A0171BD}"/>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847EF3E0-9D26-F44E-8901-CD0C35609DF8}"/>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37812B6D-CAF4-6A45-B41E-2FA19E0378CF}"/>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3882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8E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181CE-288C-3142-B88B-105C5A0171BD}"/>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847EF3E0-9D26-F44E-8901-CD0C35609DF8}"/>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37812B6D-CAF4-6A45-B41E-2FA19E0378CF}"/>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109172E5-6512-3940-B208-2008B210354A}"/>
              </a:ext>
            </a:extLst>
          </p:cNvPr>
          <p:cNvSpPr/>
          <p:nvPr userDrawn="1"/>
        </p:nvSpPr>
        <p:spPr>
          <a:xfrm>
            <a:off x="1199456" y="620688"/>
            <a:ext cx="1866217" cy="4708981"/>
          </a:xfrm>
          <a:prstGeom prst="rect">
            <a:avLst/>
          </a:prstGeom>
        </p:spPr>
        <p:txBody>
          <a:bodyPr wrap="none">
            <a:spAutoFit/>
          </a:bodyPr>
          <a:lstStyle/>
          <a:p>
            <a:r>
              <a:rPr lang="en-NL" sz="25000" dirty="0">
                <a:latin typeface="American Typewriter" panose="02090604020004020304" pitchFamily="18" charset="77"/>
              </a:rPr>
              <a:t>”</a:t>
            </a:r>
          </a:p>
        </p:txBody>
      </p:sp>
      <p:sp>
        <p:nvSpPr>
          <p:cNvPr id="9" name="Text Placeholder 8">
            <a:extLst>
              <a:ext uri="{FF2B5EF4-FFF2-40B4-BE49-F238E27FC236}">
                <a16:creationId xmlns:a16="http://schemas.microsoft.com/office/drawing/2014/main" id="{7F19512A-B37F-374E-AC40-36256662AA4F}"/>
              </a:ext>
            </a:extLst>
          </p:cNvPr>
          <p:cNvSpPr>
            <a:spLocks noGrp="1"/>
          </p:cNvSpPr>
          <p:nvPr>
            <p:ph type="body" sz="quarter" idx="13"/>
          </p:nvPr>
        </p:nvSpPr>
        <p:spPr>
          <a:xfrm>
            <a:off x="2711624" y="1413895"/>
            <a:ext cx="7494587" cy="4537075"/>
          </a:xfrm>
        </p:spPr>
        <p:txBody>
          <a:bodyPr/>
          <a:lstStyle>
            <a:lvl1pPr marL="0" indent="0">
              <a:buNone/>
              <a:defRPr sz="4800" b="0">
                <a:latin typeface="American Typewriter" panose="02090604020004020304" pitchFamily="18" charset="77"/>
              </a:defRPr>
            </a:lvl1pPr>
          </a:lstStyle>
          <a:p>
            <a:pPr lvl="0"/>
            <a:r>
              <a:rPr lang="en-GB" dirty="0"/>
              <a:t>Click to edit Master text styles</a:t>
            </a:r>
          </a:p>
        </p:txBody>
      </p:sp>
    </p:spTree>
    <p:extLst>
      <p:ext uri="{BB962C8B-B14F-4D97-AF65-F5344CB8AC3E}">
        <p14:creationId xmlns:p14="http://schemas.microsoft.com/office/powerpoint/2010/main" val="243203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181CE-288C-3142-B88B-105C5A0171BD}"/>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847EF3E0-9D26-F44E-8901-CD0C35609DF8}"/>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37812B6D-CAF4-6A45-B41E-2FA19E0378CF}"/>
              </a:ext>
            </a:extLst>
          </p:cNvPr>
          <p:cNvSpPr>
            <a:spLocks noGrp="1"/>
          </p:cNvSpPr>
          <p:nvPr>
            <p:ph type="sldNum" sz="quarter" idx="12"/>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4D95845D-F5A3-0842-BC08-968B02E8E054}"/>
              </a:ext>
            </a:extLst>
          </p:cNvPr>
          <p:cNvSpPr>
            <a:spLocks noGrp="1"/>
          </p:cNvSpPr>
          <p:nvPr>
            <p:ph type="body" sz="quarter" idx="13"/>
          </p:nvPr>
        </p:nvSpPr>
        <p:spPr>
          <a:xfrm>
            <a:off x="2327275" y="1412875"/>
            <a:ext cx="8089900" cy="4176713"/>
          </a:xfrm>
        </p:spPr>
        <p:txBody>
          <a:bodyPr/>
          <a:lstStyle>
            <a:lvl1pPr marL="0" indent="0">
              <a:buNone/>
              <a:defRPr sz="48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86940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y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17F-F7CF-E74F-8874-D2CBA3AFC967}"/>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E225019A-8C79-5446-98B0-0816F908491F}"/>
              </a:ext>
            </a:extLst>
          </p:cNvPr>
          <p:cNvSpPr>
            <a:spLocks noGrp="1"/>
          </p:cNvSpPr>
          <p:nvPr>
            <p:ph sz="quarter" idx="13"/>
          </p:nvPr>
        </p:nvSpPr>
        <p:spPr>
          <a:xfrm>
            <a:off x="1042988" y="1340321"/>
            <a:ext cx="10101262" cy="4896991"/>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6" name="Date Placeholder 5">
            <a:extLst>
              <a:ext uri="{FF2B5EF4-FFF2-40B4-BE49-F238E27FC236}">
                <a16:creationId xmlns:a16="http://schemas.microsoft.com/office/drawing/2014/main" id="{CE611392-B534-E549-9B7C-0450312F5D24}"/>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ooter Placeholder 7">
            <a:extLst>
              <a:ext uri="{FF2B5EF4-FFF2-40B4-BE49-F238E27FC236}">
                <a16:creationId xmlns:a16="http://schemas.microsoft.com/office/drawing/2014/main" id="{31D4A0E5-E564-254C-8255-5C1C5DDFDC63}"/>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lide Number Placeholder 8">
            <a:extLst>
              <a:ext uri="{FF2B5EF4-FFF2-40B4-BE49-F238E27FC236}">
                <a16:creationId xmlns:a16="http://schemas.microsoft.com/office/drawing/2014/main" id="{9C979905-B6DE-7642-B38E-C268CCA8FC2E}"/>
              </a:ext>
            </a:extLst>
          </p:cNvPr>
          <p:cNvSpPr>
            <a:spLocks noGrp="1"/>
          </p:cNvSpPr>
          <p:nvPr>
            <p:ph type="sldNum" sz="quarter" idx="16"/>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6656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84BD-8FB3-9C4C-AB73-2E6089B8A227}"/>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C46C0877-4E8C-3C42-B66F-D5CB8984F4F1}"/>
              </a:ext>
            </a:extLst>
          </p:cNvPr>
          <p:cNvSpPr>
            <a:spLocks noGrp="1"/>
          </p:cNvSpPr>
          <p:nvPr>
            <p:ph sz="quarter" idx="13"/>
          </p:nvPr>
        </p:nvSpPr>
        <p:spPr>
          <a:xfrm>
            <a:off x="1042988" y="1340769"/>
            <a:ext cx="4764980" cy="4896544"/>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8" name="Content Placeholder 6">
            <a:extLst>
              <a:ext uri="{FF2B5EF4-FFF2-40B4-BE49-F238E27FC236}">
                <a16:creationId xmlns:a16="http://schemas.microsoft.com/office/drawing/2014/main" id="{DCFAFBB5-E91E-724F-9CE7-ACBC893BB031}"/>
              </a:ext>
            </a:extLst>
          </p:cNvPr>
          <p:cNvSpPr>
            <a:spLocks noGrp="1"/>
          </p:cNvSpPr>
          <p:nvPr>
            <p:ph sz="quarter" idx="14"/>
          </p:nvPr>
        </p:nvSpPr>
        <p:spPr>
          <a:xfrm>
            <a:off x="6384034" y="1366494"/>
            <a:ext cx="4764978" cy="4896544"/>
          </a:xfrm>
        </p:spPr>
        <p:txBody>
          <a:bodyPr/>
          <a:lstStyle>
            <a:lvl1pPr>
              <a:defRPr/>
            </a:lvl1pPr>
            <a:lvl2pPr marL="742950" indent="-285750" algn="l" defTabSz="914400" rtl="0" eaLnBrk="1" latinLnBrk="0" hangingPunct="1">
              <a:lnSpc>
                <a:spcPct val="110000"/>
              </a:lnSpc>
              <a:spcBef>
                <a:spcPts val="500"/>
              </a:spcBef>
              <a:buClr>
                <a:srgbClr val="C00000"/>
              </a:buClr>
              <a:buFont typeface="Times New Roman" pitchFamily="18" charset="0"/>
              <a:buChar char="●"/>
              <a:defRPr/>
            </a:lvl2pPr>
            <a:lvl3pPr marL="1143000" indent="-288000" algn="l" defTabSz="914400" rtl="0" eaLnBrk="1" latinLnBrk="0" hangingPunct="1">
              <a:spcBef>
                <a:spcPts val="500"/>
              </a:spcBef>
              <a:buClr>
                <a:srgbClr val="C00000"/>
              </a:buClr>
              <a:buFont typeface="System Font Regular"/>
              <a:buChar char="–"/>
              <a:defRPr/>
            </a:lvl3pPr>
            <a:lvl4pPr>
              <a:defRPr/>
            </a:lvl4pPr>
            <a:lvl5pPr>
              <a:defRPr/>
            </a:lvl5p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3" name="Date Placeholder 2">
            <a:extLst>
              <a:ext uri="{FF2B5EF4-FFF2-40B4-BE49-F238E27FC236}">
                <a16:creationId xmlns:a16="http://schemas.microsoft.com/office/drawing/2014/main" id="{26413F52-767B-E84C-8DF2-A882A902BB0E}"/>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ooter Placeholder 3">
            <a:extLst>
              <a:ext uri="{FF2B5EF4-FFF2-40B4-BE49-F238E27FC236}">
                <a16:creationId xmlns:a16="http://schemas.microsoft.com/office/drawing/2014/main" id="{AEC5802A-8FEC-964C-BC15-FC5C8E70FB8C}"/>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Slide Number Placeholder 4">
            <a:extLst>
              <a:ext uri="{FF2B5EF4-FFF2-40B4-BE49-F238E27FC236}">
                <a16:creationId xmlns:a16="http://schemas.microsoft.com/office/drawing/2014/main" id="{1EF3B0FC-0E79-4C42-A260-0B75884591B1}"/>
              </a:ext>
            </a:extLst>
          </p:cNvPr>
          <p:cNvSpPr>
            <a:spLocks noGrp="1"/>
          </p:cNvSpPr>
          <p:nvPr>
            <p:ph type="sldNum" sz="quarter" idx="17"/>
          </p:nvPr>
        </p:nvSpPr>
        <p:spPr/>
        <p:txBody>
          <a:body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5746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heme" Target="../theme/theme4.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5.tiff"/><Relationship Id="rId5" Type="http://schemas.openxmlformats.org/officeDocument/2006/relationships/image" Target="../media/image4.emf"/><Relationship Id="rId4"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ru-logo">
            <a:extLst>
              <a:ext uri="{FF2B5EF4-FFF2-40B4-BE49-F238E27FC236}">
                <a16:creationId xmlns:a16="http://schemas.microsoft.com/office/drawing/2014/main" id="{71B5BEFA-7FB6-9D4D-B221-4B79F13A817A}"/>
              </a:ext>
            </a:extLst>
          </p:cNvPr>
          <p:cNvPicPr>
            <a:picLocks noChangeAspect="1" noChangeArrowheads="1"/>
          </p:cNvPicPr>
          <p:nvPr userDrawn="1"/>
        </p:nvPicPr>
        <p:blipFill>
          <a:blip r:embed="rId9" cstate="print">
            <a:clrChange>
              <a:clrFrom>
                <a:srgbClr val="FFFFFF"/>
              </a:clrFrom>
              <a:clrTo>
                <a:srgbClr val="FFFFFF">
                  <a:alpha val="0"/>
                </a:srgbClr>
              </a:clrTo>
            </a:clrChange>
            <a:alphaModFix amt="25000"/>
            <a:duotone>
              <a:prstClr val="black"/>
              <a:schemeClr val="tx1">
                <a:lumMod val="95000"/>
                <a:lumOff val="5000"/>
                <a:tint val="45000"/>
                <a:satMod val="400000"/>
              </a:schemeClr>
            </a:duotone>
          </a:blip>
          <a:srcRect l="25839" r="-1978" b="-3758"/>
          <a:stretch>
            <a:fillRect/>
          </a:stretch>
        </p:blipFill>
        <p:spPr bwMode="auto">
          <a:xfrm>
            <a:off x="-9525" y="350614"/>
            <a:ext cx="3141663" cy="5499100"/>
          </a:xfrm>
          <a:prstGeom prst="rect">
            <a:avLst/>
          </a:prstGeom>
          <a:noFill/>
          <a:ln w="9525">
            <a:noFill/>
            <a:miter lim="800000"/>
            <a:headEnd/>
            <a:tailEnd/>
          </a:ln>
        </p:spPr>
      </p:pic>
      <p:sp>
        <p:nvSpPr>
          <p:cNvPr id="7" name="Rectangle 6"/>
          <p:cNvSpPr/>
          <p:nvPr/>
        </p:nvSpPr>
        <p:spPr bwMode="auto">
          <a:xfrm>
            <a:off x="0" y="6572272"/>
            <a:ext cx="12192000" cy="2857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7620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dirty="0">
              <a:ln>
                <a:noFill/>
              </a:ln>
              <a:solidFill>
                <a:schemeClr val="bg1"/>
              </a:solidFill>
              <a:effectLst/>
              <a:latin typeface="Helvetica" pitchFamily="34" charset="0"/>
            </a:endParaRPr>
          </a:p>
        </p:txBody>
      </p:sp>
      <p:sp>
        <p:nvSpPr>
          <p:cNvPr id="8" name="TextBox 7"/>
          <p:cNvSpPr txBox="1"/>
          <p:nvPr/>
        </p:nvSpPr>
        <p:spPr>
          <a:xfrm>
            <a:off x="0" y="6572272"/>
            <a:ext cx="1703512" cy="276999"/>
          </a:xfrm>
          <a:prstGeom prst="rect">
            <a:avLst/>
          </a:prstGeom>
          <a:noFill/>
        </p:spPr>
        <p:txBody>
          <a:bodyPr wrap="square" rtlCol="0">
            <a:spAutoFit/>
          </a:bodyPr>
          <a:lstStyle/>
          <a:p>
            <a:r>
              <a:rPr lang="en-US" sz="1200" b="1" i="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Jaap-Henk</a:t>
            </a:r>
            <a:r>
              <a:rPr lang="en-US" sz="1200" b="1" dirty="0">
                <a:solidFill>
                  <a:schemeClr val="bg1"/>
                </a:solidFill>
                <a:latin typeface="Swiss 721 Black Condensed BT" panose="020B0806030502040204" pitchFamily="34" charset="0"/>
              </a:rPr>
              <a:t> Hoepman</a:t>
            </a:r>
            <a:r>
              <a:rPr lang="en-US" sz="1200" b="1" baseline="0" dirty="0">
                <a:solidFill>
                  <a:schemeClr val="bg1"/>
                </a:solidFill>
                <a:latin typeface="Swiss 721 Black Condensed BT" panose="020B0806030502040204" pitchFamily="34" charset="0"/>
              </a:rPr>
              <a:t> </a:t>
            </a:r>
            <a:r>
              <a:rPr lang="en-US" sz="1200" b="1" baseline="0" dirty="0">
                <a:solidFill>
                  <a:schemeClr val="bg1"/>
                </a:solidFill>
                <a:latin typeface="Swis721 Cn BT" pitchFamily="34" charset="0"/>
              </a:rPr>
              <a:t>//</a:t>
            </a:r>
            <a:endParaRPr lang="nl-NL" sz="1200" b="1" dirty="0">
              <a:solidFill>
                <a:schemeClr val="bg1"/>
              </a:solidFill>
              <a:latin typeface="Swis721 Cn BT" pitchFamily="34" charset="0"/>
            </a:endParaRPr>
          </a:p>
        </p:txBody>
      </p:sp>
      <p:sp>
        <p:nvSpPr>
          <p:cNvPr id="2" name="Title Placeholder 1"/>
          <p:cNvSpPr>
            <a:spLocks noGrp="1"/>
          </p:cNvSpPr>
          <p:nvPr>
            <p:ph type="title"/>
          </p:nvPr>
        </p:nvSpPr>
        <p:spPr>
          <a:xfrm>
            <a:off x="1047717" y="-24"/>
            <a:ext cx="10101540" cy="1000132"/>
          </a:xfrm>
          <a:prstGeom prst="rect">
            <a:avLst/>
          </a:prstGeom>
        </p:spPr>
        <p:txBody>
          <a:bodyPr vert="horz" lIns="91440" tIns="45720" rIns="91440" bIns="45720" rtlCol="0" anchor="b" anchorCtr="0">
            <a:norm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1047717" y="1350747"/>
            <a:ext cx="10101540" cy="4775420"/>
          </a:xfrm>
          <a:prstGeom prst="rect">
            <a:avLst/>
          </a:prstGeom>
        </p:spPr>
        <p:txBody>
          <a:bodyPr vert="horz" lIns="91440" tIns="45720" rIns="91440" bIns="45720" rtlCol="0">
            <a:normAutofit/>
          </a:body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4" name="Date Placeholder 3"/>
          <p:cNvSpPr>
            <a:spLocks noGrp="1"/>
          </p:cNvSpPr>
          <p:nvPr>
            <p:ph type="dt" sz="half" idx="2"/>
          </p:nvPr>
        </p:nvSpPr>
        <p:spPr>
          <a:xfrm>
            <a:off x="1343472" y="6576635"/>
            <a:ext cx="1238259" cy="281365"/>
          </a:xfrm>
          <a:prstGeom prst="rect">
            <a:avLst/>
          </a:prstGeom>
        </p:spPr>
        <p:txBody>
          <a:bodyPr vert="horz" lIns="91440" tIns="45720" rIns="91440" bIns="45720" rtlCol="0" anchor="ctr"/>
          <a:lstStyle>
            <a:lvl1pPr algn="ctr">
              <a:defRPr sz="1200" b="0" i="0">
                <a:solidFill>
                  <a:schemeClr val="bg1"/>
                </a:solidFill>
                <a:latin typeface="Swiss 721 BT" panose="020B05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Footer Placeholder 4"/>
          <p:cNvSpPr>
            <a:spLocks noGrp="1"/>
          </p:cNvSpPr>
          <p:nvPr>
            <p:ph type="ftr" sz="quarter" idx="3"/>
          </p:nvPr>
        </p:nvSpPr>
        <p:spPr>
          <a:xfrm>
            <a:off x="2327581" y="6572272"/>
            <a:ext cx="5280587" cy="285728"/>
          </a:xfrm>
          <a:prstGeom prst="rect">
            <a:avLst/>
          </a:prstGeom>
        </p:spPr>
        <p:txBody>
          <a:bodyPr vert="horz" lIns="91440" tIns="45720" rIns="91440" bIns="45720" rtlCol="0" anchor="ctr"/>
          <a:lstStyle>
            <a:lvl1pPr algn="l">
              <a:defRPr sz="1200" b="0" i="0">
                <a:solidFill>
                  <a:schemeClr val="bg1"/>
                </a:solidFill>
                <a:latin typeface="Swiss 721 BT" panose="020B0504020202020204" pitchFamily="34" charset="0"/>
              </a:defRPr>
            </a:lvl1p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p:cNvSpPr>
            <a:spLocks noGrp="1"/>
          </p:cNvSpPr>
          <p:nvPr>
            <p:ph type="sldNum" sz="quarter" idx="4"/>
          </p:nvPr>
        </p:nvSpPr>
        <p:spPr>
          <a:xfrm>
            <a:off x="11430037" y="6572272"/>
            <a:ext cx="761963" cy="285728"/>
          </a:xfrm>
          <a:prstGeom prst="rect">
            <a:avLst/>
          </a:prstGeom>
        </p:spPr>
        <p:txBody>
          <a:bodyPr vert="horz" lIns="91440" tIns="45720" rIns="91440" bIns="45720" rtlCol="0" anchor="ctr"/>
          <a:lstStyle>
            <a:lvl1pPr algn="r">
              <a:defRPr sz="12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 bg1="lt1" tx1="dk1" bg2="lt2" tx2="dk2" accent1="accent1" accent2="accent2" accent3="accent3" accent4="accent4" accent5="accent5" accent6="accent6" hlink="hlink" folHlink="folHlink"/>
  <p:sldLayoutIdLst>
    <p:sldLayoutId id="2147483681" r:id="rId1"/>
    <p:sldLayoutId id="2147483677" r:id="rId2"/>
    <p:sldLayoutId id="2147483682" r:id="rId3"/>
    <p:sldLayoutId id="2147483678" r:id="rId4"/>
    <p:sldLayoutId id="2147483679" r:id="rId5"/>
    <p:sldLayoutId id="2147483696" r:id="rId6"/>
    <p:sldLayoutId id="2147483697" r:id="rId7"/>
  </p:sldLayoutIdLst>
  <p:hf hdr="0"/>
  <p:txStyles>
    <p:titleStyle>
      <a:lvl1pPr algn="l" defTabSz="914400" rtl="0" eaLnBrk="1" latinLnBrk="0" hangingPunct="1">
        <a:spcBef>
          <a:spcPct val="0"/>
        </a:spcBef>
        <a:buNone/>
        <a:defRPr lang="nl-NL" sz="32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914400" rtl="0" eaLnBrk="1" latinLnBrk="0" hangingPunct="1">
        <a:lnSpc>
          <a:spcPct val="110000"/>
        </a:lnSpc>
        <a:spcBef>
          <a:spcPts val="1170"/>
        </a:spcBef>
        <a:buClr>
          <a:schemeClr val="tx2"/>
        </a:buClr>
        <a:buFont typeface="Wingdings" pitchFamily="2" charset="2"/>
        <a:buChar char="n"/>
        <a:defRPr lang="en-US" sz="24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914400" rtl="0" eaLnBrk="1" latinLnBrk="0" hangingPunct="1">
        <a:lnSpc>
          <a:spcPct val="110000"/>
        </a:lnSpc>
        <a:spcBef>
          <a:spcPct val="20000"/>
        </a:spcBef>
        <a:buClr>
          <a:srgbClr val="C00000"/>
        </a:buClr>
        <a:buFont typeface="Times New Roman" pitchFamily="18" charset="0"/>
        <a:buChar char="●"/>
        <a:defRPr lang="en-US" sz="2200" b="0" i="0" kern="1200" dirty="0">
          <a:solidFill>
            <a:schemeClr val="tx1"/>
          </a:solidFill>
          <a:latin typeface="Cambria" panose="02040503050406030204" pitchFamily="18" charset="0"/>
          <a:ea typeface="+mn-ea"/>
          <a:cs typeface="Times New Roman" pitchFamily="18" charset="0"/>
        </a:defRPr>
      </a:lvl2pPr>
      <a:lvl3pPr marL="1197900" indent="-342900" algn="l" defTabSz="914400" rtl="0" eaLnBrk="1" latinLnBrk="0" hangingPunct="1">
        <a:spcBef>
          <a:spcPct val="20000"/>
        </a:spcBef>
        <a:buClr>
          <a:srgbClr val="FFC000"/>
        </a:buClr>
        <a:buFont typeface="Wingdings" pitchFamily="2" charset="2"/>
        <a:buChar char="«"/>
        <a:defRPr lang="en-US" sz="2200" b="0" i="1" kern="1200" dirty="0">
          <a:solidFill>
            <a:schemeClr val="tx1"/>
          </a:solidFill>
          <a:latin typeface="Cambria" panose="02040503050406030204"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lumMod val="50000"/>
            </a:schemeClr>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6572272"/>
            <a:ext cx="12192000" cy="2857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7620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dirty="0">
              <a:ln>
                <a:noFill/>
              </a:ln>
              <a:solidFill>
                <a:schemeClr val="bg1"/>
              </a:solidFill>
              <a:effectLst/>
              <a:latin typeface="Helvetica" pitchFamily="34" charset="0"/>
            </a:endParaRPr>
          </a:p>
        </p:txBody>
      </p:sp>
      <p:sp>
        <p:nvSpPr>
          <p:cNvPr id="8" name="TextBox 7"/>
          <p:cNvSpPr txBox="1"/>
          <p:nvPr/>
        </p:nvSpPr>
        <p:spPr>
          <a:xfrm>
            <a:off x="0" y="6572272"/>
            <a:ext cx="1703512" cy="276999"/>
          </a:xfrm>
          <a:prstGeom prst="rect">
            <a:avLst/>
          </a:prstGeom>
          <a:noFill/>
        </p:spPr>
        <p:txBody>
          <a:bodyPr wrap="square" rtlCol="0">
            <a:spAutoFit/>
          </a:bodyPr>
          <a:lstStyle/>
          <a:p>
            <a:r>
              <a:rPr lang="en-US" sz="1200" b="1" i="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Jaap-Henk</a:t>
            </a:r>
            <a:r>
              <a:rPr lang="en-US" sz="1200" b="1" dirty="0">
                <a:solidFill>
                  <a:schemeClr val="bg1"/>
                </a:solidFill>
                <a:latin typeface="Swiss 721 Black Condensed BT" panose="020B0806030502040204" pitchFamily="34" charset="0"/>
              </a:rPr>
              <a:t> Hoepman</a:t>
            </a:r>
            <a:r>
              <a:rPr lang="en-US" sz="1200" b="1" baseline="0" dirty="0">
                <a:solidFill>
                  <a:schemeClr val="bg1"/>
                </a:solidFill>
                <a:latin typeface="Swiss 721 Black Condensed BT" panose="020B0806030502040204" pitchFamily="34" charset="0"/>
              </a:rPr>
              <a:t> //</a:t>
            </a:r>
            <a:endParaRPr lang="nl-NL" sz="1200" b="1" dirty="0">
              <a:solidFill>
                <a:schemeClr val="bg1"/>
              </a:solidFill>
              <a:latin typeface="Swiss 721 Black Condensed BT" panose="020B0806030502040204" pitchFamily="34" charset="0"/>
            </a:endParaRPr>
          </a:p>
        </p:txBody>
      </p:sp>
      <p:sp>
        <p:nvSpPr>
          <p:cNvPr id="2" name="Title Placeholder 1"/>
          <p:cNvSpPr>
            <a:spLocks noGrp="1"/>
          </p:cNvSpPr>
          <p:nvPr>
            <p:ph type="title"/>
          </p:nvPr>
        </p:nvSpPr>
        <p:spPr>
          <a:xfrm>
            <a:off x="1047717" y="-24"/>
            <a:ext cx="10101540" cy="1000132"/>
          </a:xfrm>
          <a:prstGeom prst="rect">
            <a:avLst/>
          </a:prstGeom>
        </p:spPr>
        <p:txBody>
          <a:bodyPr vert="horz" lIns="91440" tIns="45720" rIns="91440" bIns="45720" rtlCol="0" anchor="b" anchorCtr="0">
            <a:norm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1047717" y="1350747"/>
            <a:ext cx="10101540" cy="4775420"/>
          </a:xfrm>
          <a:prstGeom prst="rect">
            <a:avLst/>
          </a:prstGeom>
        </p:spPr>
        <p:txBody>
          <a:bodyPr vert="horz" lIns="91440" tIns="45720" rIns="91440" bIns="45720" rtlCol="0">
            <a:normAutofit/>
          </a:body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4" name="Date Placeholder 3"/>
          <p:cNvSpPr>
            <a:spLocks noGrp="1"/>
          </p:cNvSpPr>
          <p:nvPr>
            <p:ph type="dt" sz="half" idx="2"/>
          </p:nvPr>
        </p:nvSpPr>
        <p:spPr>
          <a:xfrm>
            <a:off x="1343472" y="6576635"/>
            <a:ext cx="1238259" cy="281365"/>
          </a:xfrm>
          <a:prstGeom prst="rect">
            <a:avLst/>
          </a:prstGeom>
        </p:spPr>
        <p:txBody>
          <a:bodyPr vert="horz" lIns="91440" tIns="45720" rIns="91440" bIns="45720" rtlCol="0" anchor="ctr"/>
          <a:lstStyle>
            <a:lvl1pPr algn="ctr">
              <a:defRPr sz="1200" b="0" i="0">
                <a:solidFill>
                  <a:schemeClr val="bg1"/>
                </a:solidFill>
                <a:latin typeface="Swiss 721 BT" panose="020B05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Footer Placeholder 4"/>
          <p:cNvSpPr>
            <a:spLocks noGrp="1"/>
          </p:cNvSpPr>
          <p:nvPr>
            <p:ph type="ftr" sz="quarter" idx="3"/>
          </p:nvPr>
        </p:nvSpPr>
        <p:spPr>
          <a:xfrm>
            <a:off x="2327581" y="6572272"/>
            <a:ext cx="5280587" cy="285728"/>
          </a:xfrm>
          <a:prstGeom prst="rect">
            <a:avLst/>
          </a:prstGeom>
        </p:spPr>
        <p:txBody>
          <a:bodyPr vert="horz" lIns="91440" tIns="45720" rIns="91440" bIns="45720" rtlCol="0" anchor="ctr"/>
          <a:lstStyle>
            <a:lvl1pPr algn="l">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p:cNvSpPr>
            <a:spLocks noGrp="1"/>
          </p:cNvSpPr>
          <p:nvPr>
            <p:ph type="sldNum" sz="quarter" idx="4"/>
          </p:nvPr>
        </p:nvSpPr>
        <p:spPr>
          <a:xfrm>
            <a:off x="11430037" y="6572272"/>
            <a:ext cx="761963" cy="285728"/>
          </a:xfrm>
          <a:prstGeom prst="rect">
            <a:avLst/>
          </a:prstGeom>
        </p:spPr>
        <p:txBody>
          <a:bodyPr vert="horz" lIns="91440" tIns="45720" rIns="91440" bIns="45720" rtlCol="0" anchor="ctr"/>
          <a:lstStyle>
            <a:lvl1pPr algn="r">
              <a:defRPr sz="12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26B934DF-2CCE-F646-A352-E00B676382DD}"/>
              </a:ext>
            </a:extLst>
          </p:cNvPr>
          <p:cNvPicPr>
            <a:picLocks noChangeAspect="1"/>
          </p:cNvPicPr>
          <p:nvPr userDrawn="1"/>
        </p:nvPicPr>
        <p:blipFill rotWithShape="1">
          <a:blip r:embed="rId9">
            <a:clrChange>
              <a:clrFrom>
                <a:srgbClr val="FFFFFF"/>
              </a:clrFrom>
              <a:clrTo>
                <a:srgbClr val="FFFFFF">
                  <a:alpha val="0"/>
                </a:srgbClr>
              </a:clrTo>
            </a:clrChange>
            <a:duotone>
              <a:schemeClr val="accent5">
                <a:shade val="45000"/>
                <a:satMod val="135000"/>
              </a:schemeClr>
              <a:prstClr val="white"/>
            </a:duotone>
            <a:alphaModFix amt="25000"/>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31704" t="11240" r="36711" b="4596"/>
          <a:stretch/>
        </p:blipFill>
        <p:spPr>
          <a:xfrm>
            <a:off x="0" y="17924"/>
            <a:ext cx="2391869" cy="6373584"/>
          </a:xfrm>
          <a:prstGeom prst="rect">
            <a:avLst/>
          </a:prstGeom>
        </p:spPr>
      </p:pic>
    </p:spTree>
    <p:extLst>
      <p:ext uri="{BB962C8B-B14F-4D97-AF65-F5344CB8AC3E}">
        <p14:creationId xmlns:p14="http://schemas.microsoft.com/office/powerpoint/2010/main" val="30941160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8" r:id="rId7"/>
  </p:sldLayoutIdLst>
  <p:hf hdr="0"/>
  <p:txStyles>
    <p:titleStyle>
      <a:lvl1pPr algn="l" defTabSz="914400" rtl="0" eaLnBrk="1" latinLnBrk="0" hangingPunct="1">
        <a:spcBef>
          <a:spcPct val="0"/>
        </a:spcBef>
        <a:buNone/>
        <a:defRPr lang="nl-NL" sz="32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914400" rtl="0" eaLnBrk="1" latinLnBrk="0" hangingPunct="1">
        <a:lnSpc>
          <a:spcPct val="110000"/>
        </a:lnSpc>
        <a:spcBef>
          <a:spcPts val="1170"/>
        </a:spcBef>
        <a:buClr>
          <a:schemeClr val="tx2"/>
        </a:buClr>
        <a:buFont typeface="Wingdings" pitchFamily="2" charset="2"/>
        <a:buChar char="n"/>
        <a:defRPr lang="en-US" sz="24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914400" rtl="0" eaLnBrk="1" latinLnBrk="0" hangingPunct="1">
        <a:lnSpc>
          <a:spcPct val="110000"/>
        </a:lnSpc>
        <a:spcBef>
          <a:spcPct val="20000"/>
        </a:spcBef>
        <a:buClr>
          <a:srgbClr val="C00000"/>
        </a:buClr>
        <a:buFont typeface="Times New Roman" pitchFamily="18" charset="0"/>
        <a:buChar char="●"/>
        <a:defRPr lang="en-US" sz="2200" b="0" i="0" kern="1200" dirty="0">
          <a:solidFill>
            <a:schemeClr val="tx1"/>
          </a:solidFill>
          <a:latin typeface="Cambria" panose="02040503050406030204" pitchFamily="18" charset="0"/>
          <a:ea typeface="+mn-ea"/>
          <a:cs typeface="Times New Roman" pitchFamily="18" charset="0"/>
        </a:defRPr>
      </a:lvl2pPr>
      <a:lvl3pPr marL="1197900" indent="-342900" algn="l" defTabSz="914400" rtl="0" eaLnBrk="1" latinLnBrk="0" hangingPunct="1">
        <a:spcBef>
          <a:spcPct val="20000"/>
        </a:spcBef>
        <a:buClr>
          <a:srgbClr val="FFC000"/>
        </a:buClr>
        <a:buFont typeface="Wingdings" pitchFamily="2" charset="2"/>
        <a:buChar char="«"/>
        <a:defRPr lang="en-US" sz="2200" b="0" i="1" kern="1200" dirty="0">
          <a:solidFill>
            <a:schemeClr val="tx1"/>
          </a:solidFill>
          <a:latin typeface="Cambria" panose="02040503050406030204"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lumMod val="50000"/>
            </a:schemeClr>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6572272"/>
            <a:ext cx="12192000" cy="2857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7620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dirty="0">
              <a:ln>
                <a:noFill/>
              </a:ln>
              <a:solidFill>
                <a:schemeClr val="bg1"/>
              </a:solidFill>
              <a:effectLst/>
              <a:latin typeface="Helvetica" pitchFamily="34" charset="0"/>
            </a:endParaRPr>
          </a:p>
        </p:txBody>
      </p:sp>
      <p:sp>
        <p:nvSpPr>
          <p:cNvPr id="8" name="TextBox 7"/>
          <p:cNvSpPr txBox="1"/>
          <p:nvPr/>
        </p:nvSpPr>
        <p:spPr>
          <a:xfrm>
            <a:off x="0" y="6572272"/>
            <a:ext cx="1703512" cy="276999"/>
          </a:xfrm>
          <a:prstGeom prst="rect">
            <a:avLst/>
          </a:prstGeom>
          <a:noFill/>
        </p:spPr>
        <p:txBody>
          <a:bodyPr wrap="square" rtlCol="0">
            <a:spAutoFit/>
          </a:bodyPr>
          <a:lstStyle/>
          <a:p>
            <a:r>
              <a:rPr lang="en-US" sz="1200" b="1" i="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Jaap-Henk</a:t>
            </a:r>
            <a:r>
              <a:rPr lang="en-US" sz="1200" b="1" dirty="0">
                <a:solidFill>
                  <a:schemeClr val="bg1"/>
                </a:solidFill>
                <a:latin typeface="Swiss 721 Black Condensed BT" panose="020B0806030502040204" pitchFamily="34" charset="0"/>
              </a:rPr>
              <a:t> Hoepman</a:t>
            </a:r>
            <a:r>
              <a:rPr lang="en-US" sz="1200" b="1" baseline="0" dirty="0">
                <a:solidFill>
                  <a:schemeClr val="bg1"/>
                </a:solidFill>
                <a:latin typeface="Swiss 721 Black Condensed BT" panose="020B0806030502040204" pitchFamily="34" charset="0"/>
              </a:rPr>
              <a:t> //</a:t>
            </a:r>
            <a:endParaRPr lang="nl-NL" sz="1200" b="1" dirty="0">
              <a:solidFill>
                <a:schemeClr val="bg1"/>
              </a:solidFill>
              <a:latin typeface="Swiss 721 Black Condensed BT" panose="020B0806030502040204" pitchFamily="34" charset="0"/>
            </a:endParaRPr>
          </a:p>
        </p:txBody>
      </p:sp>
      <p:sp>
        <p:nvSpPr>
          <p:cNvPr id="2" name="Title Placeholder 1"/>
          <p:cNvSpPr>
            <a:spLocks noGrp="1"/>
          </p:cNvSpPr>
          <p:nvPr>
            <p:ph type="title"/>
          </p:nvPr>
        </p:nvSpPr>
        <p:spPr>
          <a:xfrm>
            <a:off x="1047717" y="-24"/>
            <a:ext cx="10101540" cy="1000132"/>
          </a:xfrm>
          <a:prstGeom prst="rect">
            <a:avLst/>
          </a:prstGeom>
        </p:spPr>
        <p:txBody>
          <a:bodyPr vert="horz" lIns="91440" tIns="45720" rIns="91440" bIns="45720" rtlCol="0" anchor="b" anchorCtr="0">
            <a:norm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1047717" y="1350747"/>
            <a:ext cx="10101540" cy="4775420"/>
          </a:xfrm>
          <a:prstGeom prst="rect">
            <a:avLst/>
          </a:prstGeom>
        </p:spPr>
        <p:txBody>
          <a:bodyPr vert="horz" lIns="91440" tIns="45720" rIns="91440" bIns="45720" rtlCol="0">
            <a:normAutofit/>
          </a:bodyPr>
          <a:lstStyle/>
          <a:p>
            <a:pPr lvl="0"/>
            <a:r>
              <a:rPr lang="en-US" dirty="0"/>
              <a:t>Click to edit Master text styles</a:t>
            </a:r>
          </a:p>
          <a:p>
            <a:pPr marL="742950" lvl="1" indent="-285750" algn="l" defTabSz="914400" rtl="0" eaLnBrk="1" latinLnBrk="0" hangingPunct="1">
              <a:lnSpc>
                <a:spcPct val="110000"/>
              </a:lnSpc>
              <a:spcBef>
                <a:spcPts val="500"/>
              </a:spcBef>
              <a:buClr>
                <a:srgbClr val="C00000"/>
              </a:buClr>
              <a:buFont typeface="Times New Roman" pitchFamily="18" charset="0"/>
              <a:buChar char="●"/>
            </a:pPr>
            <a:r>
              <a:rPr lang="en-US" dirty="0"/>
              <a:t>Second level</a:t>
            </a:r>
          </a:p>
          <a:p>
            <a:pPr marL="1143000" lvl="2" indent="-288000" algn="l" defTabSz="914400" rtl="0" eaLnBrk="1" latinLnBrk="0" hangingPunct="1">
              <a:spcBef>
                <a:spcPts val="500"/>
              </a:spcBef>
              <a:buClr>
                <a:srgbClr val="C00000"/>
              </a:buClr>
              <a:buFont typeface="System Font Regular"/>
              <a:buChar char="–"/>
            </a:pPr>
            <a:r>
              <a:rPr lang="en-US" dirty="0"/>
              <a:t>Third level</a:t>
            </a:r>
          </a:p>
          <a:p>
            <a:pPr lvl="3"/>
            <a:r>
              <a:rPr lang="en-US" dirty="0"/>
              <a:t>Fourth level</a:t>
            </a:r>
          </a:p>
          <a:p>
            <a:pPr lvl="4"/>
            <a:r>
              <a:rPr lang="en-US" dirty="0"/>
              <a:t>Fifth level</a:t>
            </a:r>
            <a:endParaRPr lang="nl-NL" dirty="0"/>
          </a:p>
        </p:txBody>
      </p:sp>
      <p:sp>
        <p:nvSpPr>
          <p:cNvPr id="4" name="Date Placeholder 3"/>
          <p:cNvSpPr>
            <a:spLocks noGrp="1"/>
          </p:cNvSpPr>
          <p:nvPr>
            <p:ph type="dt" sz="half" idx="2"/>
          </p:nvPr>
        </p:nvSpPr>
        <p:spPr>
          <a:xfrm>
            <a:off x="1343472" y="6576635"/>
            <a:ext cx="1238259" cy="281365"/>
          </a:xfrm>
          <a:prstGeom prst="rect">
            <a:avLst/>
          </a:prstGeom>
        </p:spPr>
        <p:txBody>
          <a:bodyPr vert="horz" lIns="91440" tIns="45720" rIns="91440" bIns="45720" rtlCol="0" anchor="ctr"/>
          <a:lstStyle>
            <a:lvl1pPr algn="ctr">
              <a:defRPr sz="1200" b="0" i="0">
                <a:solidFill>
                  <a:schemeClr val="bg1"/>
                </a:solidFill>
                <a:latin typeface="Swiss 721 BT" panose="020B05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Footer Placeholder 4"/>
          <p:cNvSpPr>
            <a:spLocks noGrp="1"/>
          </p:cNvSpPr>
          <p:nvPr>
            <p:ph type="ftr" sz="quarter" idx="3"/>
          </p:nvPr>
        </p:nvSpPr>
        <p:spPr>
          <a:xfrm>
            <a:off x="2327581" y="6572272"/>
            <a:ext cx="5280587" cy="285728"/>
          </a:xfrm>
          <a:prstGeom prst="rect">
            <a:avLst/>
          </a:prstGeom>
        </p:spPr>
        <p:txBody>
          <a:bodyPr vert="horz" lIns="91440" tIns="45720" rIns="91440" bIns="45720" rtlCol="0" anchor="ctr"/>
          <a:lstStyle>
            <a:lvl1pPr algn="l">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Slide Number Placeholder 5"/>
          <p:cNvSpPr>
            <a:spLocks noGrp="1"/>
          </p:cNvSpPr>
          <p:nvPr>
            <p:ph type="sldNum" sz="quarter" idx="4"/>
          </p:nvPr>
        </p:nvSpPr>
        <p:spPr>
          <a:xfrm>
            <a:off x="11430037" y="6572272"/>
            <a:ext cx="761963" cy="285728"/>
          </a:xfrm>
          <a:prstGeom prst="rect">
            <a:avLst/>
          </a:prstGeom>
        </p:spPr>
        <p:txBody>
          <a:bodyPr vert="horz" lIns="91440" tIns="45720" rIns="91440" bIns="45720" rtlCol="0" anchor="ctr"/>
          <a:lstStyle>
            <a:lvl1pPr algn="r">
              <a:defRPr sz="12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6C311684-3042-4F44-9A4D-59BC2CBC607F}" type="slidenum">
              <a:rPr lang="nl-NL" smtClean="0"/>
              <a:pPr/>
              <a:t>‹#›</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966878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hdr="0"/>
  <p:txStyles>
    <p:titleStyle>
      <a:lvl1pPr algn="l" defTabSz="914400" rtl="0" eaLnBrk="1" latinLnBrk="0" hangingPunct="1">
        <a:spcBef>
          <a:spcPct val="0"/>
        </a:spcBef>
        <a:buNone/>
        <a:defRPr lang="nl-NL" sz="32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914400" rtl="0" eaLnBrk="1" latinLnBrk="0" hangingPunct="1">
        <a:lnSpc>
          <a:spcPct val="110000"/>
        </a:lnSpc>
        <a:spcBef>
          <a:spcPts val="1170"/>
        </a:spcBef>
        <a:buClr>
          <a:schemeClr val="tx2"/>
        </a:buClr>
        <a:buFont typeface="Wingdings" pitchFamily="2" charset="2"/>
        <a:buChar char="n"/>
        <a:defRPr lang="en-US" sz="24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914400" rtl="0" eaLnBrk="1" latinLnBrk="0" hangingPunct="1">
        <a:lnSpc>
          <a:spcPct val="110000"/>
        </a:lnSpc>
        <a:spcBef>
          <a:spcPct val="20000"/>
        </a:spcBef>
        <a:buClr>
          <a:srgbClr val="C00000"/>
        </a:buClr>
        <a:buFont typeface="Times New Roman" pitchFamily="18" charset="0"/>
        <a:buChar char="●"/>
        <a:defRPr lang="en-US" sz="2200" b="0" i="0" kern="1200" dirty="0">
          <a:solidFill>
            <a:schemeClr val="tx1"/>
          </a:solidFill>
          <a:latin typeface="Cambria" panose="02040503050406030204" pitchFamily="18" charset="0"/>
          <a:ea typeface="+mn-ea"/>
          <a:cs typeface="Times New Roman" pitchFamily="18" charset="0"/>
        </a:defRPr>
      </a:lvl2pPr>
      <a:lvl3pPr marL="1197900" indent="-342900" algn="l" defTabSz="914400" rtl="0" eaLnBrk="1" latinLnBrk="0" hangingPunct="1">
        <a:spcBef>
          <a:spcPct val="20000"/>
        </a:spcBef>
        <a:buClr>
          <a:srgbClr val="FFC000"/>
        </a:buClr>
        <a:buFont typeface="Wingdings" pitchFamily="2" charset="2"/>
        <a:buChar char="«"/>
        <a:defRPr lang="en-US" sz="2200" b="0" i="1" kern="1200" dirty="0">
          <a:solidFill>
            <a:schemeClr val="tx1"/>
          </a:solidFill>
          <a:latin typeface="Cambria" panose="02040503050406030204"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lumMod val="50000"/>
            </a:schemeClr>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FCA5C6-0432-0149-92D8-A114CCF719BC}"/>
              </a:ext>
            </a:extLst>
          </p:cNvPr>
          <p:cNvSpPr/>
          <p:nvPr userDrawn="1"/>
        </p:nvSpPr>
        <p:spPr>
          <a:xfrm>
            <a:off x="2567608" y="0"/>
            <a:ext cx="962439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234DA932-CD6A-9D40-B2F1-2362464261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309" y="553244"/>
            <a:ext cx="1672580" cy="1003548"/>
          </a:xfrm>
          <a:prstGeom prst="rect">
            <a:avLst/>
          </a:prstGeom>
        </p:spPr>
      </p:pic>
      <p:pic>
        <p:nvPicPr>
          <p:cNvPr id="8" name="Picture 7">
            <a:extLst>
              <a:ext uri="{FF2B5EF4-FFF2-40B4-BE49-F238E27FC236}">
                <a16:creationId xmlns:a16="http://schemas.microsoft.com/office/drawing/2014/main" id="{07E52F3F-3A8F-0940-8D2A-AC623B39F9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986" y="4909010"/>
            <a:ext cx="2368279" cy="536214"/>
          </a:xfrm>
          <a:prstGeom prst="rect">
            <a:avLst/>
          </a:prstGeom>
        </p:spPr>
      </p:pic>
      <p:pic>
        <p:nvPicPr>
          <p:cNvPr id="5" name="Picture 4">
            <a:extLst>
              <a:ext uri="{FF2B5EF4-FFF2-40B4-BE49-F238E27FC236}">
                <a16:creationId xmlns:a16="http://schemas.microsoft.com/office/drawing/2014/main" id="{CF56AF6B-1C92-C74F-97CF-4C679280C731}"/>
              </a:ext>
            </a:extLst>
          </p:cNvPr>
          <p:cNvPicPr>
            <a:picLocks noChangeAspect="1"/>
          </p:cNvPicPr>
          <p:nvPr userDrawn="1"/>
        </p:nvPicPr>
        <p:blipFill>
          <a:blip r:embed="rId6"/>
          <a:stretch>
            <a:fillRect/>
          </a:stretch>
        </p:blipFill>
        <p:spPr>
          <a:xfrm>
            <a:off x="416554" y="5802888"/>
            <a:ext cx="1727799" cy="475630"/>
          </a:xfrm>
          <a:prstGeom prst="rect">
            <a:avLst/>
          </a:prstGeom>
        </p:spPr>
      </p:pic>
      <p:pic>
        <p:nvPicPr>
          <p:cNvPr id="3" name="Picture 2">
            <a:extLst>
              <a:ext uri="{FF2B5EF4-FFF2-40B4-BE49-F238E27FC236}">
                <a16:creationId xmlns:a16="http://schemas.microsoft.com/office/drawing/2014/main" id="{ABCF33AD-0785-CF4F-9C7E-61661ACA9A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4803" y="1996053"/>
            <a:ext cx="1839550" cy="784875"/>
          </a:xfrm>
          <a:prstGeom prst="rect">
            <a:avLst/>
          </a:prstGeom>
        </p:spPr>
      </p:pic>
      <p:pic>
        <p:nvPicPr>
          <p:cNvPr id="7" name="Picture 2" descr="Logotyp för Karlstads universitet, en sol">
            <a:extLst>
              <a:ext uri="{FF2B5EF4-FFF2-40B4-BE49-F238E27FC236}">
                <a16:creationId xmlns:a16="http://schemas.microsoft.com/office/drawing/2014/main" id="{C898192A-7071-A249-A33C-8135DEA9218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8494" y="3068960"/>
            <a:ext cx="1512168" cy="170728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5"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5.xml"/><Relationship Id="rId5" Type="http://schemas.openxmlformats.org/officeDocument/2006/relationships/image" Target="../media/image28.gif"/><Relationship Id="rId4" Type="http://schemas.openxmlformats.org/officeDocument/2006/relationships/image" Target="../media/image27.tiff"/></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43.emf"/><Relationship Id="rId5" Type="http://schemas.openxmlformats.org/officeDocument/2006/relationships/image" Target="../media/image4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s>
</file>

<file path=ppt/slides/_rels/slide4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hyperlink" Target="http://privacypatterns.org/" TargetMode="External"/><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w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noProof="0" dirty="0"/>
              <a:t>Privacy is Hard and</a:t>
            </a:r>
            <a:br>
              <a:rPr lang="en-US" noProof="0" dirty="0"/>
            </a:br>
            <a:r>
              <a:rPr lang="en-US" noProof="0" dirty="0"/>
              <a:t>Some Other Myths</a:t>
            </a:r>
            <a:endParaRPr lang="nl-NL" noProof="0" dirty="0"/>
          </a:p>
        </p:txBody>
      </p:sp>
      <p:sp>
        <p:nvSpPr>
          <p:cNvPr id="5" name="Subtitle 4"/>
          <p:cNvSpPr>
            <a:spLocks noGrp="1"/>
          </p:cNvSpPr>
          <p:nvPr>
            <p:ph type="subTitle" idx="1"/>
          </p:nvPr>
        </p:nvSpPr>
        <p:spPr/>
        <p:txBody>
          <a:bodyPr>
            <a:normAutofit/>
          </a:bodyPr>
          <a:lstStyle/>
          <a:p>
            <a:r>
              <a:rPr lang="nl-NL" dirty="0" err="1"/>
              <a:t>Achieving</a:t>
            </a:r>
            <a:r>
              <a:rPr lang="nl-NL" dirty="0"/>
              <a:t> Privacy </a:t>
            </a:r>
            <a:r>
              <a:rPr lang="nl-NL"/>
              <a:t>through</a:t>
            </a:r>
            <a:r>
              <a:rPr lang="nl-NL" dirty="0"/>
              <a:t> </a:t>
            </a:r>
            <a:r>
              <a:rPr lang="nl-NL" dirty="0" err="1"/>
              <a:t>Careful</a:t>
            </a:r>
            <a:r>
              <a:rPr lang="nl-NL" dirty="0"/>
              <a:t> Design</a:t>
            </a:r>
            <a:endParaRPr lang="nl-NL"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D422896-0DC8-1C44-BD94-1D556290266C}"/>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913DD0C5-7CBC-E640-AB03-636C69975B73}"/>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EB09F945-4957-F94F-8D9F-3A11F4A47EAE}"/>
              </a:ext>
            </a:extLst>
          </p:cNvPr>
          <p:cNvSpPr>
            <a:spLocks noGrp="1"/>
          </p:cNvSpPr>
          <p:nvPr>
            <p:ph type="sldNum" sz="quarter" idx="12"/>
          </p:nvPr>
        </p:nvSpPr>
        <p:spPr/>
        <p:txBody>
          <a:bodyPr/>
          <a:lstStyle/>
          <a:p>
            <a:fld id="{6C311684-3042-4F44-9A4D-59BC2CBC607F}" type="slidenum">
              <a:rPr lang="nl-NL" smtClean="0"/>
              <a:pPr/>
              <a:t>10</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 Placeholder 7">
            <a:extLst>
              <a:ext uri="{FF2B5EF4-FFF2-40B4-BE49-F238E27FC236}">
                <a16:creationId xmlns:a16="http://schemas.microsoft.com/office/drawing/2014/main" id="{05A6F80E-6FF6-6240-8E23-BEDA9CA86661}"/>
              </a:ext>
            </a:extLst>
          </p:cNvPr>
          <p:cNvSpPr>
            <a:spLocks noGrp="1"/>
          </p:cNvSpPr>
          <p:nvPr>
            <p:ph type="body" sz="quarter" idx="13"/>
          </p:nvPr>
        </p:nvSpPr>
        <p:spPr/>
        <p:txBody>
          <a:bodyPr>
            <a:normAutofit fontScale="92500" lnSpcReduction="20000"/>
          </a:bodyPr>
          <a:lstStyle/>
          <a:p>
            <a:r>
              <a:rPr lang="en-GB" dirty="0"/>
              <a:t>Technology is neither good nor bad; nor is it neutral. </a:t>
            </a:r>
          </a:p>
          <a:p>
            <a:r>
              <a:rPr lang="en-GB" dirty="0"/>
              <a:t>	—</a:t>
            </a:r>
            <a:r>
              <a:rPr lang="en-GB" sz="3600" i="1" dirty="0"/>
              <a:t>Melvin </a:t>
            </a:r>
            <a:r>
              <a:rPr lang="en-GB" sz="3600" i="1" dirty="0" err="1"/>
              <a:t>Kranzberg</a:t>
            </a:r>
            <a:r>
              <a:rPr lang="en-GB" sz="3600" i="1" dirty="0"/>
              <a:t>, 1985 </a:t>
            </a:r>
            <a:endParaRPr lang="en-GB" i="1" dirty="0"/>
          </a:p>
          <a:p>
            <a:endParaRPr lang="en-GB" dirty="0"/>
          </a:p>
          <a:p>
            <a:r>
              <a:rPr lang="en-GB" dirty="0"/>
              <a:t>Architecture is politics.</a:t>
            </a:r>
            <a:br>
              <a:rPr lang="en-GB" dirty="0"/>
            </a:br>
            <a:r>
              <a:rPr lang="en-GB" dirty="0"/>
              <a:t>	—</a:t>
            </a:r>
            <a:r>
              <a:rPr lang="en-GB" sz="3600" i="1" dirty="0"/>
              <a:t>Mitch </a:t>
            </a:r>
            <a:r>
              <a:rPr lang="en-GB" sz="3600" i="1" dirty="0" err="1"/>
              <a:t>Kapor</a:t>
            </a:r>
            <a:r>
              <a:rPr lang="en-GB" sz="3600" i="1" dirty="0"/>
              <a:t>, 1991 </a:t>
            </a:r>
            <a:endParaRPr lang="en-GB" i="1" dirty="0"/>
          </a:p>
        </p:txBody>
      </p:sp>
    </p:spTree>
    <p:extLst>
      <p:ext uri="{BB962C8B-B14F-4D97-AF65-F5344CB8AC3E}">
        <p14:creationId xmlns:p14="http://schemas.microsoft.com/office/powerpoint/2010/main" val="72424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11BB4B6-BC4A-014F-95B8-AB5FA61B5B5D}"/>
              </a:ext>
            </a:extLst>
          </p:cNvPr>
          <p:cNvPicPr>
            <a:picLocks noChangeAspect="1" noChangeArrowheads="1"/>
          </p:cNvPicPr>
          <p:nvPr/>
        </p:nvPicPr>
        <p:blipFill>
          <a:blip r:embed="rId2">
            <a:clrChange>
              <a:clrFrom>
                <a:srgbClr val="FFFFFF"/>
              </a:clrFrom>
              <a:clrTo>
                <a:srgbClr val="FFFFFF">
                  <a:alpha val="0"/>
                </a:srgbClr>
              </a:clrTo>
            </a:clrChange>
            <a:alphaModFix amt="23000"/>
            <a:extLst>
              <a:ext uri="{28A0092B-C50C-407E-A947-70E740481C1C}">
                <a14:useLocalDpi xmlns:a14="http://schemas.microsoft.com/office/drawing/2010/main" val="0"/>
              </a:ext>
            </a:extLst>
          </a:blip>
          <a:srcRect/>
          <a:stretch>
            <a:fillRect/>
          </a:stretch>
        </p:blipFill>
        <p:spPr bwMode="auto">
          <a:xfrm>
            <a:off x="1355812" y="1000108"/>
            <a:ext cx="9480376" cy="517470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66F580F-9FC2-C94E-B236-736C5168B7DF}"/>
              </a:ext>
            </a:extLst>
          </p:cNvPr>
          <p:cNvSpPr>
            <a:spLocks noGrp="1"/>
          </p:cNvSpPr>
          <p:nvPr>
            <p:ph type="title"/>
          </p:nvPr>
        </p:nvSpPr>
        <p:spPr/>
        <p:txBody>
          <a:bodyPr/>
          <a:lstStyle/>
          <a:p>
            <a:r>
              <a:rPr lang="en-NL" dirty="0"/>
              <a:t>Leaky design</a:t>
            </a:r>
          </a:p>
        </p:txBody>
      </p:sp>
      <p:sp>
        <p:nvSpPr>
          <p:cNvPr id="7" name="Content Placeholder 6">
            <a:extLst>
              <a:ext uri="{FF2B5EF4-FFF2-40B4-BE49-F238E27FC236}">
                <a16:creationId xmlns:a16="http://schemas.microsoft.com/office/drawing/2014/main" id="{267FABCF-C18B-AE49-9909-E4DF927E9B1F}"/>
              </a:ext>
            </a:extLst>
          </p:cNvPr>
          <p:cNvSpPr>
            <a:spLocks noGrp="1"/>
          </p:cNvSpPr>
          <p:nvPr>
            <p:ph sz="quarter" idx="13"/>
          </p:nvPr>
        </p:nvSpPr>
        <p:spPr/>
        <p:txBody>
          <a:bodyPr>
            <a:normAutofit/>
          </a:bodyPr>
          <a:lstStyle/>
          <a:p>
            <a:r>
              <a:rPr lang="en-NL" dirty="0"/>
              <a:t>Computers</a:t>
            </a:r>
          </a:p>
          <a:p>
            <a:pPr lvl="1"/>
            <a:r>
              <a:rPr lang="en-NL" dirty="0"/>
              <a:t>Logging</a:t>
            </a:r>
          </a:p>
          <a:p>
            <a:pPr lvl="1"/>
            <a:r>
              <a:rPr lang="en-NL" dirty="0"/>
              <a:t>Poor separation</a:t>
            </a:r>
          </a:p>
          <a:p>
            <a:pPr lvl="1"/>
            <a:r>
              <a:rPr lang="en-NL" dirty="0"/>
              <a:t>Left to the mercy of the Operating System</a:t>
            </a:r>
          </a:p>
          <a:p>
            <a:endParaRPr lang="en-NL" dirty="0"/>
          </a:p>
          <a:p>
            <a:r>
              <a:rPr lang="en-NL" dirty="0"/>
              <a:t>Smartphones</a:t>
            </a:r>
          </a:p>
          <a:p>
            <a:pPr lvl="1"/>
            <a:r>
              <a:rPr lang="en-NL" dirty="0"/>
              <a:t>Sensors (GPS, mic, cam, etc.)</a:t>
            </a:r>
          </a:p>
          <a:p>
            <a:pPr lvl="1"/>
            <a:r>
              <a:rPr lang="en-NL" dirty="0"/>
              <a:t>Contacts</a:t>
            </a:r>
          </a:p>
          <a:p>
            <a:pPr lvl="1"/>
            <a:r>
              <a:rPr lang="en-NL" dirty="0"/>
              <a:t>Healthdata (wearables)</a:t>
            </a:r>
          </a:p>
          <a:p>
            <a:pPr lvl="1"/>
            <a:endParaRPr lang="en-NL" dirty="0"/>
          </a:p>
          <a:p>
            <a:endParaRPr lang="en-NL" dirty="0"/>
          </a:p>
          <a:p>
            <a:endParaRPr lang="en-NL" dirty="0"/>
          </a:p>
        </p:txBody>
      </p:sp>
      <p:sp>
        <p:nvSpPr>
          <p:cNvPr id="8" name="Content Placeholder 7">
            <a:extLst>
              <a:ext uri="{FF2B5EF4-FFF2-40B4-BE49-F238E27FC236}">
                <a16:creationId xmlns:a16="http://schemas.microsoft.com/office/drawing/2014/main" id="{D7E59652-5865-F148-9480-664A5B0FD040}"/>
              </a:ext>
            </a:extLst>
          </p:cNvPr>
          <p:cNvSpPr>
            <a:spLocks noGrp="1"/>
          </p:cNvSpPr>
          <p:nvPr>
            <p:ph sz="quarter" idx="14"/>
          </p:nvPr>
        </p:nvSpPr>
        <p:spPr/>
        <p:txBody>
          <a:bodyPr/>
          <a:lstStyle/>
          <a:p>
            <a:r>
              <a:rPr lang="en-NL" dirty="0"/>
              <a:t>The internet</a:t>
            </a:r>
          </a:p>
          <a:p>
            <a:pPr lvl="1"/>
            <a:r>
              <a:rPr lang="en-NL" dirty="0"/>
              <a:t>IP addresses</a:t>
            </a:r>
          </a:p>
          <a:p>
            <a:pPr lvl="1"/>
            <a:r>
              <a:rPr lang="en-NL" dirty="0"/>
              <a:t>MAC addresses</a:t>
            </a:r>
          </a:p>
          <a:p>
            <a:pPr marL="0" indent="0">
              <a:buNone/>
            </a:pPr>
            <a:endParaRPr lang="en-NL" dirty="0"/>
          </a:p>
          <a:p>
            <a:r>
              <a:rPr lang="en-NL" dirty="0"/>
              <a:t>WWW</a:t>
            </a:r>
          </a:p>
          <a:p>
            <a:pPr lvl="1"/>
            <a:r>
              <a:rPr lang="en-NL" dirty="0"/>
              <a:t>Browser fingerprinting</a:t>
            </a:r>
          </a:p>
          <a:p>
            <a:pPr lvl="1"/>
            <a:r>
              <a:rPr lang="en-NL" dirty="0"/>
              <a:t>Cookies</a:t>
            </a:r>
          </a:p>
          <a:p>
            <a:pPr lvl="1"/>
            <a:r>
              <a:rPr lang="en-NL" dirty="0"/>
              <a:t>Javascript</a:t>
            </a:r>
          </a:p>
          <a:p>
            <a:endParaRPr lang="en-NL" dirty="0"/>
          </a:p>
        </p:txBody>
      </p:sp>
      <p:sp>
        <p:nvSpPr>
          <p:cNvPr id="2" name="Date Placeholder 1">
            <a:extLst>
              <a:ext uri="{FF2B5EF4-FFF2-40B4-BE49-F238E27FC236}">
                <a16:creationId xmlns:a16="http://schemas.microsoft.com/office/drawing/2014/main" id="{B4B23AF6-D091-1E4D-BE3B-61B0AD9D402C}"/>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Footer Placeholder 2">
            <a:extLst>
              <a:ext uri="{FF2B5EF4-FFF2-40B4-BE49-F238E27FC236}">
                <a16:creationId xmlns:a16="http://schemas.microsoft.com/office/drawing/2014/main" id="{DBB2DB6D-339B-E643-A3FA-AC568EB2A263}"/>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a:extLst>
              <a:ext uri="{FF2B5EF4-FFF2-40B4-BE49-F238E27FC236}">
                <a16:creationId xmlns:a16="http://schemas.microsoft.com/office/drawing/2014/main" id="{EAB1C41D-AF52-8042-9246-51EA5438C736}"/>
              </a:ext>
            </a:extLst>
          </p:cNvPr>
          <p:cNvSpPr>
            <a:spLocks noGrp="1"/>
          </p:cNvSpPr>
          <p:nvPr>
            <p:ph type="sldNum" sz="quarter" idx="17"/>
          </p:nvPr>
        </p:nvSpPr>
        <p:spPr/>
        <p:txBody>
          <a:bodyPr/>
          <a:lstStyle/>
          <a:p>
            <a:fld id="{6C311684-3042-4F44-9A4D-59BC2CBC607F}" type="slidenum">
              <a:rPr lang="nl-NL" smtClean="0"/>
              <a:pPr/>
              <a:t>11</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560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62DB-8557-214B-BC43-A4AEAE86738B}"/>
              </a:ext>
            </a:extLst>
          </p:cNvPr>
          <p:cNvSpPr>
            <a:spLocks noGrp="1"/>
          </p:cNvSpPr>
          <p:nvPr>
            <p:ph type="title"/>
          </p:nvPr>
        </p:nvSpPr>
        <p:spPr/>
        <p:txBody>
          <a:bodyPr/>
          <a:lstStyle/>
          <a:p>
            <a:r>
              <a:rPr lang="en-NL" dirty="0"/>
              <a:t>The value of privacy</a:t>
            </a:r>
          </a:p>
        </p:txBody>
      </p:sp>
      <p:sp>
        <p:nvSpPr>
          <p:cNvPr id="8" name="Content Placeholder 7">
            <a:extLst>
              <a:ext uri="{FF2B5EF4-FFF2-40B4-BE49-F238E27FC236}">
                <a16:creationId xmlns:a16="http://schemas.microsoft.com/office/drawing/2014/main" id="{C316E644-BAB6-C84B-92D2-845157CF2978}"/>
              </a:ext>
            </a:extLst>
          </p:cNvPr>
          <p:cNvSpPr>
            <a:spLocks noGrp="1"/>
          </p:cNvSpPr>
          <p:nvPr>
            <p:ph sz="quarter" idx="13"/>
          </p:nvPr>
        </p:nvSpPr>
        <p:spPr/>
        <p:txBody>
          <a:bodyPr/>
          <a:lstStyle/>
          <a:p>
            <a:r>
              <a:rPr lang="en-NL" dirty="0"/>
              <a:t>Protect</a:t>
            </a:r>
          </a:p>
          <a:p>
            <a:pPr lvl="1"/>
            <a:r>
              <a:rPr lang="en-NL" dirty="0"/>
              <a:t>Personal freedom</a:t>
            </a:r>
          </a:p>
          <a:p>
            <a:pPr lvl="1"/>
            <a:r>
              <a:rPr lang="en-NL" dirty="0"/>
              <a:t>Autonomy</a:t>
            </a:r>
          </a:p>
          <a:p>
            <a:r>
              <a:rPr lang="en-NL" dirty="0"/>
              <a:t>Restore power balance</a:t>
            </a:r>
          </a:p>
          <a:p>
            <a:pPr lvl="1"/>
            <a:r>
              <a:rPr lang="en-NL" dirty="0"/>
              <a:t>Kafka’s “The Trial”</a:t>
            </a:r>
          </a:p>
        </p:txBody>
      </p:sp>
      <p:sp>
        <p:nvSpPr>
          <p:cNvPr id="9" name="Content Placeholder 8">
            <a:extLst>
              <a:ext uri="{FF2B5EF4-FFF2-40B4-BE49-F238E27FC236}">
                <a16:creationId xmlns:a16="http://schemas.microsoft.com/office/drawing/2014/main" id="{98E3D688-7B1B-4A42-8BB1-1A33FE40837F}"/>
              </a:ext>
            </a:extLst>
          </p:cNvPr>
          <p:cNvSpPr>
            <a:spLocks noGrp="1"/>
          </p:cNvSpPr>
          <p:nvPr>
            <p:ph sz="quarter" idx="14"/>
          </p:nvPr>
        </p:nvSpPr>
        <p:spPr/>
        <p:txBody>
          <a:bodyPr>
            <a:normAutofit fontScale="92500"/>
          </a:bodyPr>
          <a:lstStyle/>
          <a:p>
            <a:r>
              <a:rPr lang="en-NL" dirty="0"/>
              <a:t>Protect democratic process</a:t>
            </a:r>
          </a:p>
          <a:p>
            <a:pPr lvl="1"/>
            <a:r>
              <a:rPr lang="en-NL" dirty="0"/>
              <a:t>Prevent meddling with elections</a:t>
            </a:r>
          </a:p>
          <a:p>
            <a:pPr lvl="1"/>
            <a:r>
              <a:rPr lang="en-NL" dirty="0"/>
              <a:t>Freedom to vote without interference</a:t>
            </a:r>
          </a:p>
          <a:p>
            <a:pPr lvl="1"/>
            <a:r>
              <a:rPr lang="en-NL" dirty="0"/>
              <a:t>Consistent public political campaign</a:t>
            </a:r>
          </a:p>
          <a:p>
            <a:r>
              <a:rPr lang="en-NL" dirty="0"/>
              <a:t>Debate status quo</a:t>
            </a:r>
          </a:p>
          <a:p>
            <a:pPr lvl="1"/>
            <a:r>
              <a:rPr lang="en-NL" dirty="0"/>
              <a:t>Labour rights</a:t>
            </a:r>
          </a:p>
          <a:p>
            <a:pPr lvl="1"/>
            <a:r>
              <a:rPr lang="en-NL" dirty="0"/>
              <a:t>Women voting rights</a:t>
            </a:r>
          </a:p>
          <a:p>
            <a:pPr lvl="1"/>
            <a:r>
              <a:rPr lang="en-NL" dirty="0"/>
              <a:t>Gay rights</a:t>
            </a:r>
          </a:p>
        </p:txBody>
      </p:sp>
      <p:sp>
        <p:nvSpPr>
          <p:cNvPr id="10" name="Text Placeholder 9">
            <a:extLst>
              <a:ext uri="{FF2B5EF4-FFF2-40B4-BE49-F238E27FC236}">
                <a16:creationId xmlns:a16="http://schemas.microsoft.com/office/drawing/2014/main" id="{05FCA0D3-C182-FF4F-8431-7AF14DF48F46}"/>
              </a:ext>
            </a:extLst>
          </p:cNvPr>
          <p:cNvSpPr>
            <a:spLocks noGrp="1"/>
          </p:cNvSpPr>
          <p:nvPr>
            <p:ph type="body" sz="quarter" idx="15"/>
          </p:nvPr>
        </p:nvSpPr>
        <p:spPr/>
        <p:txBody>
          <a:bodyPr>
            <a:normAutofit fontScale="92500"/>
          </a:bodyPr>
          <a:lstStyle/>
          <a:p>
            <a:r>
              <a:rPr lang="en-NL" dirty="0"/>
              <a:t>As a personal right</a:t>
            </a:r>
          </a:p>
        </p:txBody>
      </p:sp>
      <p:sp>
        <p:nvSpPr>
          <p:cNvPr id="11" name="Text Placeholder 10">
            <a:extLst>
              <a:ext uri="{FF2B5EF4-FFF2-40B4-BE49-F238E27FC236}">
                <a16:creationId xmlns:a16="http://schemas.microsoft.com/office/drawing/2014/main" id="{454BEDD4-4D31-034B-AE58-2824E4A03BFF}"/>
              </a:ext>
            </a:extLst>
          </p:cNvPr>
          <p:cNvSpPr>
            <a:spLocks noGrp="1"/>
          </p:cNvSpPr>
          <p:nvPr>
            <p:ph type="body" sz="quarter" idx="16"/>
          </p:nvPr>
        </p:nvSpPr>
        <p:spPr/>
        <p:txBody>
          <a:bodyPr>
            <a:normAutofit fontScale="92500"/>
          </a:bodyPr>
          <a:lstStyle/>
          <a:p>
            <a:r>
              <a:rPr lang="en-NL" dirty="0"/>
              <a:t>As a societal need</a:t>
            </a:r>
          </a:p>
        </p:txBody>
      </p:sp>
      <p:sp>
        <p:nvSpPr>
          <p:cNvPr id="5" name="Date Placeholder 4">
            <a:extLst>
              <a:ext uri="{FF2B5EF4-FFF2-40B4-BE49-F238E27FC236}">
                <a16:creationId xmlns:a16="http://schemas.microsoft.com/office/drawing/2014/main" id="{43BD08CC-E989-4A43-9C48-E4CBF23DBD63}"/>
              </a:ext>
            </a:extLst>
          </p:cNvPr>
          <p:cNvSpPr>
            <a:spLocks noGrp="1"/>
          </p:cNvSpPr>
          <p:nvPr>
            <p:ph type="dt" sz="half" idx="17"/>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5F804070-446D-DC46-A03F-E842CA30398F}"/>
              </a:ext>
            </a:extLst>
          </p:cNvPr>
          <p:cNvSpPr>
            <a:spLocks noGrp="1"/>
          </p:cNvSpPr>
          <p:nvPr>
            <p:ph type="ftr" sz="quarter" idx="18"/>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E07AAD6D-7D26-474A-A835-B6BF6576B882}"/>
              </a:ext>
            </a:extLst>
          </p:cNvPr>
          <p:cNvSpPr>
            <a:spLocks noGrp="1"/>
          </p:cNvSpPr>
          <p:nvPr>
            <p:ph type="sldNum" sz="quarter" idx="19"/>
          </p:nvPr>
        </p:nvSpPr>
        <p:spPr/>
        <p:txBody>
          <a:bodyPr/>
          <a:lstStyle/>
          <a:p>
            <a:fld id="{6C311684-3042-4F44-9A4D-59BC2CBC607F}" type="slidenum">
              <a:rPr lang="nl-NL" smtClean="0"/>
              <a:pPr/>
              <a:t>12</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7539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1D8C-2FE8-5246-9E13-CB95C0FA05ED}"/>
              </a:ext>
            </a:extLst>
          </p:cNvPr>
          <p:cNvSpPr>
            <a:spLocks noGrp="1"/>
          </p:cNvSpPr>
          <p:nvPr>
            <p:ph type="title"/>
          </p:nvPr>
        </p:nvSpPr>
        <p:spPr/>
        <p:txBody>
          <a:bodyPr/>
          <a:lstStyle/>
          <a:p>
            <a:r>
              <a:rPr lang="en-NL" dirty="0"/>
              <a:t>How the law protects privacy</a:t>
            </a:r>
          </a:p>
        </p:txBody>
      </p:sp>
      <p:sp>
        <p:nvSpPr>
          <p:cNvPr id="10" name="Content Placeholder 9">
            <a:extLst>
              <a:ext uri="{FF2B5EF4-FFF2-40B4-BE49-F238E27FC236}">
                <a16:creationId xmlns:a16="http://schemas.microsoft.com/office/drawing/2014/main" id="{2207FCC0-D96B-3745-839F-EB19E0FA875A}"/>
              </a:ext>
            </a:extLst>
          </p:cNvPr>
          <p:cNvSpPr>
            <a:spLocks noGrp="1"/>
          </p:cNvSpPr>
          <p:nvPr>
            <p:ph sz="quarter" idx="13"/>
          </p:nvPr>
        </p:nvSpPr>
        <p:spPr/>
        <p:txBody>
          <a:bodyPr/>
          <a:lstStyle/>
          <a:p>
            <a:r>
              <a:rPr lang="en-NL" dirty="0"/>
              <a:t>Privacy as a fundamental right</a:t>
            </a:r>
          </a:p>
          <a:p>
            <a:pPr lvl="1"/>
            <a:r>
              <a:rPr lang="en-GB" dirty="0"/>
              <a:t>Art 12 United Nations’ Universal Declaration of Human Rights (UNHR) </a:t>
            </a:r>
          </a:p>
          <a:p>
            <a:pPr lvl="1"/>
            <a:r>
              <a:rPr lang="en-GB" dirty="0"/>
              <a:t>Art 8 European Convention on Human Rights (ECHR) </a:t>
            </a:r>
          </a:p>
          <a:p>
            <a:pPr marL="457200" lvl="1" indent="0">
              <a:buNone/>
            </a:pPr>
            <a:endParaRPr lang="en-NL" dirty="0"/>
          </a:p>
          <a:p>
            <a:r>
              <a:rPr lang="en-NL" dirty="0"/>
              <a:t>Data protection</a:t>
            </a:r>
          </a:p>
          <a:p>
            <a:pPr lvl="1"/>
            <a:r>
              <a:rPr lang="en-NL" dirty="0"/>
              <a:t>A sep</a:t>
            </a:r>
            <a:r>
              <a:rPr lang="en-GB" dirty="0"/>
              <a:t>a</a:t>
            </a:r>
            <a:r>
              <a:rPr lang="en-NL" dirty="0"/>
              <a:t>rate fundamental right in the EU</a:t>
            </a:r>
          </a:p>
          <a:p>
            <a:pPr lvl="1"/>
            <a:r>
              <a:rPr lang="en-NL" dirty="0"/>
              <a:t>General Data Protection Regulation (GDPR)</a:t>
            </a:r>
          </a:p>
        </p:txBody>
      </p:sp>
      <p:sp>
        <p:nvSpPr>
          <p:cNvPr id="7" name="Date Placeholder 6">
            <a:extLst>
              <a:ext uri="{FF2B5EF4-FFF2-40B4-BE49-F238E27FC236}">
                <a16:creationId xmlns:a16="http://schemas.microsoft.com/office/drawing/2014/main" id="{DA8E80EF-5ED7-104A-AE37-819E274E734E}"/>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ooter Placeholder 7">
            <a:extLst>
              <a:ext uri="{FF2B5EF4-FFF2-40B4-BE49-F238E27FC236}">
                <a16:creationId xmlns:a16="http://schemas.microsoft.com/office/drawing/2014/main" id="{63458D88-62A0-D440-AD38-E3DD5829B0AF}"/>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lide Number Placeholder 8">
            <a:extLst>
              <a:ext uri="{FF2B5EF4-FFF2-40B4-BE49-F238E27FC236}">
                <a16:creationId xmlns:a16="http://schemas.microsoft.com/office/drawing/2014/main" id="{E0FD29C6-5435-6A4D-A33D-D19CE39156EB}"/>
              </a:ext>
            </a:extLst>
          </p:cNvPr>
          <p:cNvSpPr>
            <a:spLocks noGrp="1"/>
          </p:cNvSpPr>
          <p:nvPr>
            <p:ph type="sldNum" sz="quarter" idx="16"/>
          </p:nvPr>
        </p:nvSpPr>
        <p:spPr/>
        <p:txBody>
          <a:bodyPr/>
          <a:lstStyle/>
          <a:p>
            <a:fld id="{6C311684-3042-4F44-9A4D-59BC2CBC607F}" type="slidenum">
              <a:rPr lang="nl-NL" smtClean="0"/>
              <a:pPr/>
              <a:t>13</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951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40EE-A51E-CA4F-9B1F-42B4722D7D0A}"/>
              </a:ext>
            </a:extLst>
          </p:cNvPr>
          <p:cNvSpPr>
            <a:spLocks noGrp="1"/>
          </p:cNvSpPr>
          <p:nvPr>
            <p:ph type="title"/>
          </p:nvPr>
        </p:nvSpPr>
        <p:spPr/>
        <p:txBody>
          <a:bodyPr/>
          <a:lstStyle/>
          <a:p>
            <a:r>
              <a:rPr lang="en-NL" dirty="0"/>
              <a:t>Legal protection insufficient</a:t>
            </a:r>
          </a:p>
        </p:txBody>
      </p:sp>
      <p:sp>
        <p:nvSpPr>
          <p:cNvPr id="3" name="Content Placeholder 2">
            <a:extLst>
              <a:ext uri="{FF2B5EF4-FFF2-40B4-BE49-F238E27FC236}">
                <a16:creationId xmlns:a16="http://schemas.microsoft.com/office/drawing/2014/main" id="{1A8E9778-57EE-5447-8B60-D925EDB9A9E4}"/>
              </a:ext>
            </a:extLst>
          </p:cNvPr>
          <p:cNvSpPr>
            <a:spLocks noGrp="1"/>
          </p:cNvSpPr>
          <p:nvPr>
            <p:ph sz="quarter" idx="13"/>
          </p:nvPr>
        </p:nvSpPr>
        <p:spPr/>
        <p:txBody>
          <a:bodyPr/>
          <a:lstStyle/>
          <a:p>
            <a:r>
              <a:rPr lang="en-NL" dirty="0"/>
              <a:t>Territorial scope</a:t>
            </a:r>
          </a:p>
          <a:p>
            <a:pPr lvl="1"/>
            <a:r>
              <a:rPr lang="en-NL" dirty="0"/>
              <a:t>Many offenders out of law’s reach</a:t>
            </a:r>
          </a:p>
          <a:p>
            <a:pPr lvl="1"/>
            <a:r>
              <a:rPr lang="en-NL" dirty="0"/>
              <a:t>Dependence on DPA enforcement</a:t>
            </a:r>
          </a:p>
          <a:p>
            <a:pPr marL="0" indent="0">
              <a:buNone/>
            </a:pPr>
            <a:endParaRPr lang="en-NL" dirty="0"/>
          </a:p>
          <a:p>
            <a:r>
              <a:rPr lang="en-NL" dirty="0"/>
              <a:t>Function creep</a:t>
            </a:r>
          </a:p>
          <a:p>
            <a:pPr lvl="1"/>
            <a:r>
              <a:rPr lang="en-NL" dirty="0"/>
              <a:t>“</a:t>
            </a:r>
            <a:r>
              <a:rPr lang="en-GB" dirty="0"/>
              <a:t>the gradual widening of the use of a technology or system beyond the purpose for which it was originally intended”</a:t>
            </a:r>
          </a:p>
          <a:p>
            <a:pPr lvl="1"/>
            <a:r>
              <a:rPr lang="en-GB" dirty="0"/>
              <a:t>Legal protection can be (and regularly is) lifted at the stroke of a pen</a:t>
            </a:r>
          </a:p>
          <a:p>
            <a:pPr lvl="1"/>
            <a:endParaRPr lang="en-NL" dirty="0"/>
          </a:p>
        </p:txBody>
      </p:sp>
      <p:sp>
        <p:nvSpPr>
          <p:cNvPr id="5" name="Date Placeholder 4">
            <a:extLst>
              <a:ext uri="{FF2B5EF4-FFF2-40B4-BE49-F238E27FC236}">
                <a16:creationId xmlns:a16="http://schemas.microsoft.com/office/drawing/2014/main" id="{95C9CA52-F94B-4C4E-A286-1A682A4EC93E}"/>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D247934B-89B9-5246-BA31-9D7CA7F37B49}"/>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66C33DFC-C492-C842-8E62-85E74B878C63}"/>
              </a:ext>
            </a:extLst>
          </p:cNvPr>
          <p:cNvSpPr>
            <a:spLocks noGrp="1"/>
          </p:cNvSpPr>
          <p:nvPr>
            <p:ph type="sldNum" sz="quarter" idx="16"/>
          </p:nvPr>
        </p:nvSpPr>
        <p:spPr/>
        <p:txBody>
          <a:bodyPr/>
          <a:lstStyle/>
          <a:p>
            <a:fld id="{6C311684-3042-4F44-9A4D-59BC2CBC607F}" type="slidenum">
              <a:rPr lang="nl-NL" smtClean="0"/>
              <a:pPr/>
              <a:t>14</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9275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116459-5626-2D4F-9340-4E75E1FDF03B}"/>
              </a:ext>
            </a:extLst>
          </p:cNvPr>
          <p:cNvPicPr>
            <a:picLocks noChangeAspect="1"/>
          </p:cNvPicPr>
          <p:nvPr/>
        </p:nvPicPr>
        <p:blipFill>
          <a:blip r:embed="rId2"/>
          <a:stretch>
            <a:fillRect/>
          </a:stretch>
        </p:blipFill>
        <p:spPr>
          <a:xfrm>
            <a:off x="-1" y="-521575"/>
            <a:ext cx="12247315" cy="7118927"/>
          </a:xfrm>
          <a:prstGeom prst="rect">
            <a:avLst/>
          </a:prstGeom>
        </p:spPr>
      </p:pic>
      <p:sp>
        <p:nvSpPr>
          <p:cNvPr id="2" name="Title 1">
            <a:extLst>
              <a:ext uri="{FF2B5EF4-FFF2-40B4-BE49-F238E27FC236}">
                <a16:creationId xmlns:a16="http://schemas.microsoft.com/office/drawing/2014/main" id="{D7811F62-9CDC-954B-91DC-A85A86BCE172}"/>
              </a:ext>
            </a:extLst>
          </p:cNvPr>
          <p:cNvSpPr>
            <a:spLocks noGrp="1"/>
          </p:cNvSpPr>
          <p:nvPr>
            <p:ph type="title"/>
          </p:nvPr>
        </p:nvSpPr>
        <p:spPr/>
        <p:txBody>
          <a:bodyPr>
            <a:normAutofit fontScale="90000"/>
          </a:bodyPr>
          <a:lstStyle/>
          <a:p>
            <a:r>
              <a:rPr lang="en-NL" dirty="0">
                <a:solidFill>
                  <a:schemeClr val="bg1"/>
                </a:solidFill>
              </a:rPr>
              <a:t>Privacy by design: use technology to </a:t>
            </a:r>
            <a:r>
              <a:rPr lang="en-NL" i="1" dirty="0">
                <a:solidFill>
                  <a:schemeClr val="bg1"/>
                </a:solidFill>
              </a:rPr>
              <a:t>protect</a:t>
            </a:r>
            <a:r>
              <a:rPr lang="en-NL" dirty="0">
                <a:solidFill>
                  <a:schemeClr val="bg1"/>
                </a:solidFill>
              </a:rPr>
              <a:t> privacy</a:t>
            </a:r>
          </a:p>
        </p:txBody>
      </p:sp>
      <p:sp>
        <p:nvSpPr>
          <p:cNvPr id="5" name="Date Placeholder 4">
            <a:extLst>
              <a:ext uri="{FF2B5EF4-FFF2-40B4-BE49-F238E27FC236}">
                <a16:creationId xmlns:a16="http://schemas.microsoft.com/office/drawing/2014/main" id="{8201A590-CE60-5344-9208-4BEF303E791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D25D2EBE-2181-5D48-8A80-2E1314AC3369}"/>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CF473DE4-1D7F-274E-A3BB-19E3DE2F281B}"/>
              </a:ext>
            </a:extLst>
          </p:cNvPr>
          <p:cNvSpPr>
            <a:spLocks noGrp="1"/>
          </p:cNvSpPr>
          <p:nvPr>
            <p:ph type="sldNum" sz="quarter" idx="12"/>
          </p:nvPr>
        </p:nvSpPr>
        <p:spPr/>
        <p:txBody>
          <a:bodyPr/>
          <a:lstStyle/>
          <a:p>
            <a:fld id="{6C311684-3042-4F44-9A4D-59BC2CBC607F}" type="slidenum">
              <a:rPr lang="nl-NL" smtClean="0"/>
              <a:pPr/>
              <a:t>15</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5815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F80C-F233-704D-8E52-61458C9FA92B}"/>
              </a:ext>
            </a:extLst>
          </p:cNvPr>
          <p:cNvSpPr>
            <a:spLocks noGrp="1"/>
          </p:cNvSpPr>
          <p:nvPr>
            <p:ph type="title"/>
          </p:nvPr>
        </p:nvSpPr>
        <p:spPr/>
        <p:txBody>
          <a:bodyPr/>
          <a:lstStyle/>
          <a:p>
            <a:r>
              <a:rPr lang="en-NL" dirty="0"/>
              <a:t>#2: You Have Zero Privacy Anyway – Get Over It</a:t>
            </a:r>
          </a:p>
        </p:txBody>
      </p:sp>
      <p:pic>
        <p:nvPicPr>
          <p:cNvPr id="12" name="Content Placeholder 11">
            <a:extLst>
              <a:ext uri="{FF2B5EF4-FFF2-40B4-BE49-F238E27FC236}">
                <a16:creationId xmlns:a16="http://schemas.microsoft.com/office/drawing/2014/main" id="{6B296E10-FC78-9343-A3A9-4A2E787BD57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88882" y="1000108"/>
            <a:ext cx="5214236" cy="5447850"/>
          </a:xfrm>
        </p:spPr>
      </p:pic>
      <p:sp>
        <p:nvSpPr>
          <p:cNvPr id="5" name="Date Placeholder 4">
            <a:extLst>
              <a:ext uri="{FF2B5EF4-FFF2-40B4-BE49-F238E27FC236}">
                <a16:creationId xmlns:a16="http://schemas.microsoft.com/office/drawing/2014/main" id="{BA8332C7-7F3E-A94B-91B0-C57533C5D47C}"/>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C2E88863-AF7D-F546-A83C-818AFA4AD29B}"/>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A18FA506-986F-F04B-BBEF-9A1C6E3AC4C8}"/>
              </a:ext>
            </a:extLst>
          </p:cNvPr>
          <p:cNvSpPr>
            <a:spLocks noGrp="1"/>
          </p:cNvSpPr>
          <p:nvPr>
            <p:ph type="sldNum" sz="quarter" idx="17"/>
          </p:nvPr>
        </p:nvSpPr>
        <p:spPr/>
        <p:txBody>
          <a:bodyPr/>
          <a:lstStyle/>
          <a:p>
            <a:fld id="{6C311684-3042-4F44-9A4D-59BC2CBC607F}" type="slidenum">
              <a:rPr lang="nl-NL" smtClean="0"/>
              <a:pPr/>
              <a:t>16</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F70C5905-B193-B94D-86E7-C1D30C457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256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76667E-D0FF-834E-9603-BAD8474E2DFD}"/>
              </a:ext>
            </a:extLst>
          </p:cNvPr>
          <p:cNvSpPr>
            <a:spLocks noGrp="1"/>
          </p:cNvSpPr>
          <p:nvPr>
            <p:ph type="title"/>
          </p:nvPr>
        </p:nvSpPr>
        <p:spPr/>
        <p:txBody>
          <a:bodyPr/>
          <a:lstStyle/>
          <a:p>
            <a:r>
              <a:rPr lang="en-NL" dirty="0"/>
              <a:t>#3: I’ve Got Nothing To Hide</a:t>
            </a:r>
          </a:p>
        </p:txBody>
      </p:sp>
      <p:pic>
        <p:nvPicPr>
          <p:cNvPr id="13" name="Content Placeholder 12">
            <a:extLst>
              <a:ext uri="{FF2B5EF4-FFF2-40B4-BE49-F238E27FC236}">
                <a16:creationId xmlns:a16="http://schemas.microsoft.com/office/drawing/2014/main" id="{43521599-364E-554E-A97F-D8348F4A39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42988" y="1849320"/>
            <a:ext cx="4765675" cy="3880085"/>
          </a:xfrm>
        </p:spPr>
      </p:pic>
      <p:sp>
        <p:nvSpPr>
          <p:cNvPr id="11" name="Content Placeholder 10">
            <a:extLst>
              <a:ext uri="{FF2B5EF4-FFF2-40B4-BE49-F238E27FC236}">
                <a16:creationId xmlns:a16="http://schemas.microsoft.com/office/drawing/2014/main" id="{76455424-EE1D-7043-B0E0-4518B0ADD4A5}"/>
              </a:ext>
            </a:extLst>
          </p:cNvPr>
          <p:cNvSpPr>
            <a:spLocks noGrp="1"/>
          </p:cNvSpPr>
          <p:nvPr>
            <p:ph sz="quarter" idx="14"/>
          </p:nvPr>
        </p:nvSpPr>
        <p:spPr/>
        <p:txBody>
          <a:bodyPr>
            <a:normAutofit lnSpcReduction="10000"/>
          </a:bodyPr>
          <a:lstStyle/>
          <a:p>
            <a:r>
              <a:rPr lang="en-NL" dirty="0"/>
              <a:t>Devious frame</a:t>
            </a:r>
          </a:p>
          <a:p>
            <a:pPr lvl="1"/>
            <a:r>
              <a:rPr lang="en-NL" dirty="0"/>
              <a:t>Hiding is human, unavoidable</a:t>
            </a:r>
          </a:p>
          <a:p>
            <a:pPr lvl="1"/>
            <a:r>
              <a:rPr lang="en-NL" dirty="0"/>
              <a:t>Full transparency impossible</a:t>
            </a:r>
          </a:p>
          <a:p>
            <a:pPr lvl="1"/>
            <a:r>
              <a:rPr lang="en-NL" dirty="0"/>
              <a:t>Privacy also of societal value</a:t>
            </a:r>
          </a:p>
          <a:p>
            <a:r>
              <a:rPr lang="en-US" dirty="0"/>
              <a:t>Using encryption to hide</a:t>
            </a:r>
            <a:endParaRPr lang="en-NL" dirty="0"/>
          </a:p>
          <a:p>
            <a:pPr lvl="1"/>
            <a:r>
              <a:rPr lang="en-NL" dirty="0"/>
              <a:t>Communications: VPN, TLS, E2E</a:t>
            </a:r>
          </a:p>
          <a:p>
            <a:pPr lvl="1"/>
            <a:r>
              <a:rPr lang="en-NL" dirty="0"/>
              <a:t>Storage: disc encryption</a:t>
            </a:r>
          </a:p>
          <a:p>
            <a:r>
              <a:rPr lang="en-NL" dirty="0"/>
              <a:t>Privacy in databases</a:t>
            </a:r>
          </a:p>
          <a:p>
            <a:pPr lvl="1"/>
            <a:r>
              <a:rPr lang="en-NL" dirty="0"/>
              <a:t>Polymorphic encryption</a:t>
            </a:r>
          </a:p>
          <a:p>
            <a:pPr lvl="1"/>
            <a:r>
              <a:rPr lang="en-NL" dirty="0"/>
              <a:t>Statisitical disclosure control</a:t>
            </a:r>
          </a:p>
          <a:p>
            <a:pPr lvl="1"/>
            <a:r>
              <a:rPr lang="en-NL" dirty="0"/>
              <a:t>Differential privacy</a:t>
            </a:r>
          </a:p>
          <a:p>
            <a:endParaRPr lang="en-NL" dirty="0"/>
          </a:p>
        </p:txBody>
      </p:sp>
      <p:sp>
        <p:nvSpPr>
          <p:cNvPr id="5" name="Date Placeholder 4">
            <a:extLst>
              <a:ext uri="{FF2B5EF4-FFF2-40B4-BE49-F238E27FC236}">
                <a16:creationId xmlns:a16="http://schemas.microsoft.com/office/drawing/2014/main" id="{D3133303-323D-9241-8AE2-566700D624BE}"/>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600888D4-99B6-2C4E-A4AA-75A6AB4F0291}"/>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24A02326-90D9-6140-B224-03F7DFA5E95F}"/>
              </a:ext>
            </a:extLst>
          </p:cNvPr>
          <p:cNvSpPr>
            <a:spLocks noGrp="1"/>
          </p:cNvSpPr>
          <p:nvPr>
            <p:ph type="sldNum" sz="quarter" idx="17"/>
          </p:nvPr>
        </p:nvSpPr>
        <p:spPr/>
        <p:txBody>
          <a:bodyPr/>
          <a:lstStyle/>
          <a:p>
            <a:fld id="{6C311684-3042-4F44-9A4D-59BC2CBC607F}" type="slidenum">
              <a:rPr lang="nl-NL" smtClean="0"/>
              <a:pPr/>
              <a:t>17</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84583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76667E-D0FF-834E-9603-BAD8474E2DFD}"/>
              </a:ext>
            </a:extLst>
          </p:cNvPr>
          <p:cNvSpPr>
            <a:spLocks noGrp="1"/>
          </p:cNvSpPr>
          <p:nvPr>
            <p:ph type="title"/>
          </p:nvPr>
        </p:nvSpPr>
        <p:spPr/>
        <p:txBody>
          <a:bodyPr/>
          <a:lstStyle/>
          <a:p>
            <a:r>
              <a:rPr lang="en-NL" dirty="0"/>
              <a:t>#3: I’ve Got Nothing To Hide</a:t>
            </a:r>
          </a:p>
        </p:txBody>
      </p:sp>
      <p:pic>
        <p:nvPicPr>
          <p:cNvPr id="13" name="Content Placeholder 12">
            <a:extLst>
              <a:ext uri="{FF2B5EF4-FFF2-40B4-BE49-F238E27FC236}">
                <a16:creationId xmlns:a16="http://schemas.microsoft.com/office/drawing/2014/main" id="{43521599-364E-554E-A97F-D8348F4A39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67608" y="996660"/>
            <a:ext cx="6777818" cy="5518318"/>
          </a:xfrm>
        </p:spPr>
      </p:pic>
      <p:sp>
        <p:nvSpPr>
          <p:cNvPr id="5" name="Date Placeholder 4">
            <a:extLst>
              <a:ext uri="{FF2B5EF4-FFF2-40B4-BE49-F238E27FC236}">
                <a16:creationId xmlns:a16="http://schemas.microsoft.com/office/drawing/2014/main" id="{D3133303-323D-9241-8AE2-566700D624BE}"/>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600888D4-99B6-2C4E-A4AA-75A6AB4F0291}"/>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24A02326-90D9-6140-B224-03F7DFA5E95F}"/>
              </a:ext>
            </a:extLst>
          </p:cNvPr>
          <p:cNvSpPr>
            <a:spLocks noGrp="1"/>
          </p:cNvSpPr>
          <p:nvPr>
            <p:ph type="sldNum" sz="quarter" idx="17"/>
          </p:nvPr>
        </p:nvSpPr>
        <p:spPr/>
        <p:txBody>
          <a:bodyPr/>
          <a:lstStyle/>
          <a:p>
            <a:fld id="{6C311684-3042-4F44-9A4D-59BC2CBC607F}" type="slidenum">
              <a:rPr lang="nl-NL" smtClean="0"/>
              <a:pPr/>
              <a:t>18</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6F68A061-DFFE-B746-989B-8E0D2F8B1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5001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B640-84C8-2547-9F2B-DE286A6B1B56}"/>
              </a:ext>
            </a:extLst>
          </p:cNvPr>
          <p:cNvSpPr>
            <a:spLocks noGrp="1"/>
          </p:cNvSpPr>
          <p:nvPr>
            <p:ph type="title"/>
          </p:nvPr>
        </p:nvSpPr>
        <p:spPr/>
        <p:txBody>
          <a:bodyPr/>
          <a:lstStyle/>
          <a:p>
            <a:r>
              <a:rPr lang="en-NL" dirty="0"/>
              <a:t>#4: It’s Merely Metadata</a:t>
            </a:r>
          </a:p>
        </p:txBody>
      </p:sp>
      <p:pic>
        <p:nvPicPr>
          <p:cNvPr id="11" name="Content Placeholder 10">
            <a:extLst>
              <a:ext uri="{FF2B5EF4-FFF2-40B4-BE49-F238E27FC236}">
                <a16:creationId xmlns:a16="http://schemas.microsoft.com/office/drawing/2014/main" id="{54640F0E-18BF-6443-A051-DBEEEAB1EFF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46732" y="1268760"/>
            <a:ext cx="3558186" cy="4895850"/>
          </a:xfrm>
        </p:spPr>
      </p:pic>
      <p:sp>
        <p:nvSpPr>
          <p:cNvPr id="9" name="Content Placeholder 8">
            <a:extLst>
              <a:ext uri="{FF2B5EF4-FFF2-40B4-BE49-F238E27FC236}">
                <a16:creationId xmlns:a16="http://schemas.microsoft.com/office/drawing/2014/main" id="{D443032A-2827-5442-90BF-2B6EFB29B99F}"/>
              </a:ext>
            </a:extLst>
          </p:cNvPr>
          <p:cNvSpPr>
            <a:spLocks noGrp="1"/>
          </p:cNvSpPr>
          <p:nvPr>
            <p:ph sz="quarter" idx="14"/>
          </p:nvPr>
        </p:nvSpPr>
        <p:spPr/>
        <p:txBody>
          <a:bodyPr>
            <a:normAutofit/>
          </a:bodyPr>
          <a:lstStyle/>
          <a:p>
            <a:r>
              <a:rPr lang="en-NL" dirty="0"/>
              <a:t>Sources of metadata</a:t>
            </a:r>
          </a:p>
          <a:p>
            <a:pPr lvl="1"/>
            <a:r>
              <a:rPr lang="en-NL" dirty="0"/>
              <a:t>Local, network, remote</a:t>
            </a:r>
          </a:p>
          <a:p>
            <a:r>
              <a:rPr lang="en-NL" dirty="0"/>
              <a:t>Importance of metadata</a:t>
            </a:r>
          </a:p>
          <a:p>
            <a:pPr lvl="1"/>
            <a:r>
              <a:rPr lang="en-NL" dirty="0">
                <a:solidFill>
                  <a:srgbClr val="FF0000"/>
                </a:solidFill>
              </a:rPr>
              <a:t>Compact</a:t>
            </a:r>
            <a:r>
              <a:rPr lang="en-NL" dirty="0"/>
              <a:t> data about </a:t>
            </a:r>
            <a:r>
              <a:rPr lang="en-NL" dirty="0">
                <a:solidFill>
                  <a:srgbClr val="FF0000"/>
                </a:solidFill>
              </a:rPr>
              <a:t>behaviour</a:t>
            </a:r>
            <a:r>
              <a:rPr lang="en-NL" dirty="0"/>
              <a:t>,  c</a:t>
            </a:r>
            <a:r>
              <a:rPr lang="en-GB" dirty="0"/>
              <a:t>o</a:t>
            </a:r>
            <a:r>
              <a:rPr lang="en-NL" dirty="0"/>
              <a:t>llected </a:t>
            </a:r>
            <a:r>
              <a:rPr lang="en-NL" dirty="0">
                <a:solidFill>
                  <a:srgbClr val="FF0000"/>
                </a:solidFill>
              </a:rPr>
              <a:t>surreptitiously</a:t>
            </a:r>
          </a:p>
          <a:p>
            <a:r>
              <a:rPr lang="en-NL" dirty="0"/>
              <a:t>Privacy in technical terms:</a:t>
            </a:r>
          </a:p>
          <a:p>
            <a:pPr lvl="1"/>
            <a:r>
              <a:rPr lang="en-NL" dirty="0"/>
              <a:t>CIA + Unlinkability, Transparancey,  Intervenabiltiy</a:t>
            </a:r>
          </a:p>
          <a:p>
            <a:r>
              <a:rPr lang="en-NL" dirty="0"/>
              <a:t>Mix networks and onion routing</a:t>
            </a:r>
          </a:p>
          <a:p>
            <a:pPr lvl="1"/>
            <a:endParaRPr lang="en-NL" dirty="0"/>
          </a:p>
        </p:txBody>
      </p:sp>
      <p:sp>
        <p:nvSpPr>
          <p:cNvPr id="5" name="Date Placeholder 4">
            <a:extLst>
              <a:ext uri="{FF2B5EF4-FFF2-40B4-BE49-F238E27FC236}">
                <a16:creationId xmlns:a16="http://schemas.microsoft.com/office/drawing/2014/main" id="{16B134FD-354D-6843-8ADA-9CBFBB9C2CF6}"/>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0591D541-4055-954F-B810-1D2314F2AFE5}"/>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B427C150-A6FF-984C-A1CC-80C3613DB877}"/>
              </a:ext>
            </a:extLst>
          </p:cNvPr>
          <p:cNvSpPr>
            <a:spLocks noGrp="1"/>
          </p:cNvSpPr>
          <p:nvPr>
            <p:ph type="sldNum" sz="quarter" idx="17"/>
          </p:nvPr>
        </p:nvSpPr>
        <p:spPr/>
        <p:txBody>
          <a:bodyPr/>
          <a:lstStyle/>
          <a:p>
            <a:fld id="{6C311684-3042-4F44-9A4D-59BC2CBC607F}" type="slidenum">
              <a:rPr lang="nl-NL" smtClean="0"/>
              <a:pPr/>
              <a:t>19</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9221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D961352-A68B-D14C-9EFC-3D25D789842C}"/>
              </a:ext>
            </a:extLst>
          </p:cNvPr>
          <p:cNvSpPr>
            <a:spLocks noGrp="1"/>
          </p:cNvSpPr>
          <p:nvPr>
            <p:ph type="title"/>
          </p:nvPr>
        </p:nvSpPr>
        <p:spPr/>
        <p:txBody>
          <a:bodyPr/>
          <a:lstStyle/>
          <a:p>
            <a:r>
              <a:rPr lang="en-NL" dirty="0"/>
              <a:t>#1: We Are Not Collecting Personal Data</a:t>
            </a:r>
          </a:p>
        </p:txBody>
      </p:sp>
      <p:pic>
        <p:nvPicPr>
          <p:cNvPr id="23" name="Content Placeholder 22">
            <a:extLst>
              <a:ext uri="{FF2B5EF4-FFF2-40B4-BE49-F238E27FC236}">
                <a16:creationId xmlns:a16="http://schemas.microsoft.com/office/drawing/2014/main" id="{36F226FC-3CBF-2146-BF31-17179482D20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47528" y="1133891"/>
            <a:ext cx="8216635" cy="5300236"/>
          </a:xfrm>
        </p:spPr>
      </p:pic>
      <p:sp>
        <p:nvSpPr>
          <p:cNvPr id="19" name="Date Placeholder 18">
            <a:extLst>
              <a:ext uri="{FF2B5EF4-FFF2-40B4-BE49-F238E27FC236}">
                <a16:creationId xmlns:a16="http://schemas.microsoft.com/office/drawing/2014/main" id="{D40F9198-1376-8E4C-BD9D-9CB380DFAE3B}"/>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ooter Placeholder 19">
            <a:extLst>
              <a:ext uri="{FF2B5EF4-FFF2-40B4-BE49-F238E27FC236}">
                <a16:creationId xmlns:a16="http://schemas.microsoft.com/office/drawing/2014/main" id="{C95FA0FD-D9B7-9146-BCAD-9C7ACD20679F}"/>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Slide Number Placeholder 20">
            <a:extLst>
              <a:ext uri="{FF2B5EF4-FFF2-40B4-BE49-F238E27FC236}">
                <a16:creationId xmlns:a16="http://schemas.microsoft.com/office/drawing/2014/main" id="{FDF4934B-5DDB-9B49-AB91-17BB1FCCF3D5}"/>
              </a:ext>
            </a:extLst>
          </p:cNvPr>
          <p:cNvSpPr>
            <a:spLocks noGrp="1"/>
          </p:cNvSpPr>
          <p:nvPr>
            <p:ph type="sldNum" sz="quarter" idx="17"/>
          </p:nvPr>
        </p:nvSpPr>
        <p:spPr/>
        <p:txBody>
          <a:bodyPr/>
          <a:lstStyle/>
          <a:p>
            <a:fld id="{6C311684-3042-4F44-9A4D-59BC2CBC607F}" type="slidenum">
              <a:rPr lang="nl-NL" smtClean="0"/>
              <a:pPr/>
              <a:t>2</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AutoShape 4">
            <a:extLst>
              <a:ext uri="{FF2B5EF4-FFF2-40B4-BE49-F238E27FC236}">
                <a16:creationId xmlns:a16="http://schemas.microsoft.com/office/drawing/2014/main" id="{3F8DE27C-373D-1D49-BD58-69B549165A4C}"/>
              </a:ext>
            </a:extLst>
          </p:cNvPr>
          <p:cNvSpPr>
            <a:spLocks noChangeAspect="1" noChangeArrowheads="1"/>
          </p:cNvSpPr>
          <p:nvPr/>
        </p:nvSpPr>
        <p:spPr bwMode="auto">
          <a:xfrm>
            <a:off x="3287688" y="620688"/>
            <a:ext cx="3113112" cy="31131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11" name="TextBox 10">
            <a:extLst>
              <a:ext uri="{FF2B5EF4-FFF2-40B4-BE49-F238E27FC236}">
                <a16:creationId xmlns:a16="http://schemas.microsoft.com/office/drawing/2014/main" id="{81B2177D-F1A4-0749-9288-EC0A1FA0DFB5}"/>
              </a:ext>
            </a:extLst>
          </p:cNvPr>
          <p:cNvSpPr txBox="1"/>
          <p:nvPr/>
        </p:nvSpPr>
        <p:spPr>
          <a:xfrm>
            <a:off x="675456" y="6140698"/>
            <a:ext cx="5500737" cy="646331"/>
          </a:xfrm>
          <a:prstGeom prst="rect">
            <a:avLst/>
          </a:prstGeom>
          <a:noFill/>
        </p:spPr>
        <p:txBody>
          <a:bodyPr wrap="none" rtlCol="0">
            <a:spAutoFit/>
          </a:bodyPr>
          <a:lstStyle/>
          <a:p>
            <a:r>
              <a:rPr lang="en-GB" dirty="0">
                <a:latin typeface="Cambria" panose="02040503050406030204" pitchFamily="18" charset="0"/>
              </a:rPr>
              <a:t>All drawings © </a:t>
            </a:r>
            <a:r>
              <a:rPr lang="en-GB" dirty="0" err="1">
                <a:latin typeface="Cambria" panose="02040503050406030204" pitchFamily="18" charset="0"/>
              </a:rPr>
              <a:t>Gea</a:t>
            </a:r>
            <a:r>
              <a:rPr lang="en-GB" dirty="0">
                <a:latin typeface="Cambria" panose="02040503050406030204" pitchFamily="18" charset="0"/>
              </a:rPr>
              <a:t> Smidt, https://</a:t>
            </a:r>
            <a:r>
              <a:rPr lang="en-GB" dirty="0" err="1">
                <a:latin typeface="Cambria" panose="02040503050406030204" pitchFamily="18" charset="0"/>
              </a:rPr>
              <a:t>www.geasmidt.com</a:t>
            </a:r>
            <a:endParaRPr lang="en-NL" dirty="0">
              <a:latin typeface="Cambria" panose="02040503050406030204" pitchFamily="18" charset="0"/>
            </a:endParaRPr>
          </a:p>
          <a:p>
            <a:endParaRPr lang="en-NL" dirty="0">
              <a:latin typeface="Cambria" panose="02040503050406030204" pitchFamily="18" charset="0"/>
            </a:endParaRPr>
          </a:p>
        </p:txBody>
      </p:sp>
    </p:spTree>
    <p:extLst>
      <p:ext uri="{BB962C8B-B14F-4D97-AF65-F5344CB8AC3E}">
        <p14:creationId xmlns:p14="http://schemas.microsoft.com/office/powerpoint/2010/main" val="386182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B640-84C8-2547-9F2B-DE286A6B1B56}"/>
              </a:ext>
            </a:extLst>
          </p:cNvPr>
          <p:cNvSpPr>
            <a:spLocks noGrp="1"/>
          </p:cNvSpPr>
          <p:nvPr>
            <p:ph type="title"/>
          </p:nvPr>
        </p:nvSpPr>
        <p:spPr/>
        <p:txBody>
          <a:bodyPr/>
          <a:lstStyle/>
          <a:p>
            <a:r>
              <a:rPr lang="en-NL" dirty="0"/>
              <a:t>#4: It’s Merely Metadata</a:t>
            </a:r>
          </a:p>
        </p:txBody>
      </p:sp>
      <p:pic>
        <p:nvPicPr>
          <p:cNvPr id="11" name="Content Placeholder 10">
            <a:extLst>
              <a:ext uri="{FF2B5EF4-FFF2-40B4-BE49-F238E27FC236}">
                <a16:creationId xmlns:a16="http://schemas.microsoft.com/office/drawing/2014/main" id="{54640F0E-18BF-6443-A051-DBEEEAB1EFF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6486" y="908720"/>
            <a:ext cx="4104457" cy="5647487"/>
          </a:xfrm>
        </p:spPr>
      </p:pic>
      <p:sp>
        <p:nvSpPr>
          <p:cNvPr id="5" name="Date Placeholder 4">
            <a:extLst>
              <a:ext uri="{FF2B5EF4-FFF2-40B4-BE49-F238E27FC236}">
                <a16:creationId xmlns:a16="http://schemas.microsoft.com/office/drawing/2014/main" id="{16B134FD-354D-6843-8ADA-9CBFBB9C2CF6}"/>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0591D541-4055-954F-B810-1D2314F2AFE5}"/>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B427C150-A6FF-984C-A1CC-80C3613DB877}"/>
              </a:ext>
            </a:extLst>
          </p:cNvPr>
          <p:cNvSpPr>
            <a:spLocks noGrp="1"/>
          </p:cNvSpPr>
          <p:nvPr>
            <p:ph type="sldNum" sz="quarter" idx="17"/>
          </p:nvPr>
        </p:nvSpPr>
        <p:spPr/>
        <p:txBody>
          <a:bodyPr/>
          <a:lstStyle/>
          <a:p>
            <a:fld id="{6C311684-3042-4F44-9A4D-59BC2CBC607F}" type="slidenum">
              <a:rPr lang="nl-NL" smtClean="0"/>
              <a:pPr/>
              <a:t>20</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01DF008B-7681-5748-B56B-57FA67F6F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3878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049B0-C9B0-DE4C-820E-1BB33250E92E}"/>
              </a:ext>
            </a:extLst>
          </p:cNvPr>
          <p:cNvSpPr>
            <a:spLocks noGrp="1"/>
          </p:cNvSpPr>
          <p:nvPr>
            <p:ph type="title"/>
          </p:nvPr>
        </p:nvSpPr>
        <p:spPr/>
        <p:txBody>
          <a:bodyPr/>
          <a:lstStyle/>
          <a:p>
            <a:r>
              <a:rPr lang="en-NL" dirty="0"/>
              <a:t>#5: We Always Need To Know Who You Are</a:t>
            </a:r>
          </a:p>
        </p:txBody>
      </p:sp>
      <p:pic>
        <p:nvPicPr>
          <p:cNvPr id="11" name="Content Placeholder 10">
            <a:extLst>
              <a:ext uri="{FF2B5EF4-FFF2-40B4-BE49-F238E27FC236}">
                <a16:creationId xmlns:a16="http://schemas.microsoft.com/office/drawing/2014/main" id="{36EE2E10-77A6-2842-A0EA-268038F71E8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3712" y="946311"/>
            <a:ext cx="4538505" cy="5605249"/>
          </a:xfrm>
        </p:spPr>
      </p:pic>
      <p:sp>
        <p:nvSpPr>
          <p:cNvPr id="5" name="Date Placeholder 4">
            <a:extLst>
              <a:ext uri="{FF2B5EF4-FFF2-40B4-BE49-F238E27FC236}">
                <a16:creationId xmlns:a16="http://schemas.microsoft.com/office/drawing/2014/main" id="{2AB71876-B299-E247-9D38-4CE5E20DD7D9}"/>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AFF9C78C-4F62-8448-85B0-0D437D9EA025}"/>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42576DD2-DEAE-BE42-93A0-022FFA49A171}"/>
              </a:ext>
            </a:extLst>
          </p:cNvPr>
          <p:cNvSpPr>
            <a:spLocks noGrp="1"/>
          </p:cNvSpPr>
          <p:nvPr>
            <p:ph type="sldNum" sz="quarter" idx="17"/>
          </p:nvPr>
        </p:nvSpPr>
        <p:spPr/>
        <p:txBody>
          <a:bodyPr/>
          <a:lstStyle/>
          <a:p>
            <a:fld id="{6C311684-3042-4F44-9A4D-59BC2CBC607F}" type="slidenum">
              <a:rPr lang="nl-NL" smtClean="0"/>
              <a:pPr/>
              <a:t>21</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2859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A50B1C-C403-2A48-B926-0A2F5A5B6E37}"/>
              </a:ext>
            </a:extLst>
          </p:cNvPr>
          <p:cNvSpPr>
            <a:spLocks noGrp="1"/>
          </p:cNvSpPr>
          <p:nvPr>
            <p:ph type="title"/>
          </p:nvPr>
        </p:nvSpPr>
        <p:spPr/>
        <p:txBody>
          <a:bodyPr/>
          <a:lstStyle/>
          <a:p>
            <a:r>
              <a:rPr lang="en-GB" dirty="0"/>
              <a:t>R</a:t>
            </a:r>
            <a:r>
              <a:rPr lang="en-NL" dirty="0"/>
              <a:t>eally???</a:t>
            </a:r>
          </a:p>
        </p:txBody>
      </p:sp>
      <p:sp>
        <p:nvSpPr>
          <p:cNvPr id="5" name="Date Placeholder 4">
            <a:extLst>
              <a:ext uri="{FF2B5EF4-FFF2-40B4-BE49-F238E27FC236}">
                <a16:creationId xmlns:a16="http://schemas.microsoft.com/office/drawing/2014/main" id="{836905D6-11FC-E14E-BB79-B9A6C6EFD28D}"/>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2B88CAC0-B486-1344-A35B-BAC69EF56569}"/>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6BE50767-2E4F-3949-B63B-F69D41283D65}"/>
              </a:ext>
            </a:extLst>
          </p:cNvPr>
          <p:cNvSpPr>
            <a:spLocks noGrp="1"/>
          </p:cNvSpPr>
          <p:nvPr>
            <p:ph type="sldNum" sz="quarter" idx="16"/>
          </p:nvPr>
        </p:nvSpPr>
        <p:spPr/>
        <p:txBody>
          <a:bodyPr/>
          <a:lstStyle/>
          <a:p>
            <a:fld id="{6C311684-3042-4F44-9A4D-59BC2CBC607F}" type="slidenum">
              <a:rPr lang="nl-NL" smtClean="0"/>
              <a:pPr/>
              <a:t>22</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ounded Rectangle 9">
            <a:extLst>
              <a:ext uri="{FF2B5EF4-FFF2-40B4-BE49-F238E27FC236}">
                <a16:creationId xmlns:a16="http://schemas.microsoft.com/office/drawing/2014/main" id="{64026E3F-1562-A14E-A6B7-A742CD92CCF9}"/>
              </a:ext>
            </a:extLst>
          </p:cNvPr>
          <p:cNvSpPr/>
          <p:nvPr/>
        </p:nvSpPr>
        <p:spPr>
          <a:xfrm>
            <a:off x="7032104" y="4033941"/>
            <a:ext cx="3528392" cy="2108200"/>
          </a:xfrm>
          <a:prstGeom prst="roundRect">
            <a:avLst/>
          </a:pr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908245F9-3B9F-D14E-B8F0-26E53988A0C0}"/>
              </a:ext>
            </a:extLst>
          </p:cNvPr>
          <p:cNvSpPr/>
          <p:nvPr/>
        </p:nvSpPr>
        <p:spPr>
          <a:xfrm>
            <a:off x="7320136" y="4255675"/>
            <a:ext cx="948189" cy="118954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a:extLst>
              <a:ext uri="{FF2B5EF4-FFF2-40B4-BE49-F238E27FC236}">
                <a16:creationId xmlns:a16="http://schemas.microsoft.com/office/drawing/2014/main" id="{A2ED9927-8C4E-0F4A-8D3B-06B316E85ACC}"/>
              </a:ext>
            </a:extLst>
          </p:cNvPr>
          <p:cNvPicPr>
            <a:picLocks noChangeAspect="1"/>
          </p:cNvPicPr>
          <p:nvPr/>
        </p:nvPicPr>
        <p:blipFill>
          <a:blip r:embed="rId2"/>
          <a:stretch>
            <a:fillRect/>
          </a:stretch>
        </p:blipFill>
        <p:spPr>
          <a:xfrm>
            <a:off x="1587077" y="1279047"/>
            <a:ext cx="2736304" cy="2149953"/>
          </a:xfrm>
          <a:prstGeom prst="rect">
            <a:avLst/>
          </a:prstGeom>
        </p:spPr>
      </p:pic>
      <p:pic>
        <p:nvPicPr>
          <p:cNvPr id="13" name="Picture 12">
            <a:extLst>
              <a:ext uri="{FF2B5EF4-FFF2-40B4-BE49-F238E27FC236}">
                <a16:creationId xmlns:a16="http://schemas.microsoft.com/office/drawing/2014/main" id="{0C228105-BE91-8542-ADF0-FEF3C21B49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90593" y="3825044"/>
            <a:ext cx="3175000" cy="2108200"/>
          </a:xfrm>
          <a:prstGeom prst="rect">
            <a:avLst/>
          </a:prstGeom>
        </p:spPr>
      </p:pic>
      <p:cxnSp>
        <p:nvCxnSpPr>
          <p:cNvPr id="14" name="Straight Connector 13">
            <a:extLst>
              <a:ext uri="{FF2B5EF4-FFF2-40B4-BE49-F238E27FC236}">
                <a16:creationId xmlns:a16="http://schemas.microsoft.com/office/drawing/2014/main" id="{3F39E859-E207-7642-A043-84015ACDA63D}"/>
              </a:ext>
            </a:extLst>
          </p:cNvPr>
          <p:cNvCxnSpPr/>
          <p:nvPr/>
        </p:nvCxnSpPr>
        <p:spPr>
          <a:xfrm>
            <a:off x="6096000" y="1844824"/>
            <a:ext cx="0" cy="396044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55FF7E-5AE9-0B40-88A5-E1C00E6E94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21031" y="642574"/>
            <a:ext cx="3609006" cy="2404500"/>
          </a:xfrm>
          <a:prstGeom prst="rect">
            <a:avLst/>
          </a:prstGeom>
        </p:spPr>
      </p:pic>
      <p:sp>
        <p:nvSpPr>
          <p:cNvPr id="16" name="Rectangle 15">
            <a:extLst>
              <a:ext uri="{FF2B5EF4-FFF2-40B4-BE49-F238E27FC236}">
                <a16:creationId xmlns:a16="http://schemas.microsoft.com/office/drawing/2014/main" id="{3CDD194D-7847-904D-B947-BDC6A4BA4CF4}"/>
              </a:ext>
            </a:extLst>
          </p:cNvPr>
          <p:cNvSpPr/>
          <p:nvPr/>
        </p:nvSpPr>
        <p:spPr>
          <a:xfrm>
            <a:off x="8616280" y="4255675"/>
            <a:ext cx="744306" cy="369332"/>
          </a:xfrm>
          <a:prstGeom prst="rect">
            <a:avLst/>
          </a:prstGeom>
        </p:spPr>
        <p:txBody>
          <a:bodyPr wrap="none">
            <a:spAutoFit/>
          </a:bodyPr>
          <a:lstStyle/>
          <a:p>
            <a:r>
              <a:rPr lang="en-GB" dirty="0">
                <a:effectLst/>
                <a:latin typeface="Swis721 Hv BT" panose="020B0804020202020204" pitchFamily="34" charset="0"/>
              </a:rPr>
              <a:t>Pass</a:t>
            </a:r>
          </a:p>
        </p:txBody>
      </p:sp>
      <p:pic>
        <p:nvPicPr>
          <p:cNvPr id="17" name="Picture 16">
            <a:extLst>
              <a:ext uri="{FF2B5EF4-FFF2-40B4-BE49-F238E27FC236}">
                <a16:creationId xmlns:a16="http://schemas.microsoft.com/office/drawing/2014/main" id="{37C0776F-C689-A747-A398-571E9A6F027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3269" y="4335953"/>
            <a:ext cx="985056" cy="985056"/>
          </a:xfrm>
          <a:prstGeom prst="rect">
            <a:avLst/>
          </a:prstGeom>
        </p:spPr>
      </p:pic>
    </p:spTree>
    <p:extLst>
      <p:ext uri="{BB962C8B-B14F-4D97-AF65-F5344CB8AC3E}">
        <p14:creationId xmlns:p14="http://schemas.microsoft.com/office/powerpoint/2010/main" val="834705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71B9-4C10-CC4C-A67E-85C6203D866C}"/>
              </a:ext>
            </a:extLst>
          </p:cNvPr>
          <p:cNvSpPr>
            <a:spLocks noGrp="1"/>
          </p:cNvSpPr>
          <p:nvPr>
            <p:ph type="title"/>
          </p:nvPr>
        </p:nvSpPr>
        <p:spPr/>
        <p:txBody>
          <a:bodyPr/>
          <a:lstStyle/>
          <a:p>
            <a:r>
              <a:rPr lang="en-NL" dirty="0"/>
              <a:t>Attribute Based Credentials (ABCs)</a:t>
            </a:r>
          </a:p>
        </p:txBody>
      </p:sp>
      <p:sp>
        <p:nvSpPr>
          <p:cNvPr id="5" name="Date Placeholder 4">
            <a:extLst>
              <a:ext uri="{FF2B5EF4-FFF2-40B4-BE49-F238E27FC236}">
                <a16:creationId xmlns:a16="http://schemas.microsoft.com/office/drawing/2014/main" id="{BD75B09E-06AE-9349-B53B-5852B662EB7C}"/>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1C530A1E-2F6C-AF4E-A816-052BA38E7EE0}"/>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7B4E57AE-6F10-2047-AD38-535BD23B2FBA}"/>
              </a:ext>
            </a:extLst>
          </p:cNvPr>
          <p:cNvSpPr>
            <a:spLocks noGrp="1"/>
          </p:cNvSpPr>
          <p:nvPr>
            <p:ph type="sldNum" sz="quarter" idx="16"/>
          </p:nvPr>
        </p:nvSpPr>
        <p:spPr/>
        <p:txBody>
          <a:bodyPr/>
          <a:lstStyle/>
          <a:p>
            <a:fld id="{6C311684-3042-4F44-9A4D-59BC2CBC607F}" type="slidenum">
              <a:rPr lang="nl-NL" smtClean="0"/>
              <a:pPr/>
              <a:t>23</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BD92C6B0-FA93-3544-84A4-D5341858F9D4}"/>
              </a:ext>
            </a:extLst>
          </p:cNvPr>
          <p:cNvSpPr txBox="1"/>
          <p:nvPr/>
        </p:nvSpPr>
        <p:spPr>
          <a:xfrm>
            <a:off x="1047716" y="2132856"/>
            <a:ext cx="5127703" cy="4031873"/>
          </a:xfrm>
          <a:prstGeom prst="rect">
            <a:avLst/>
          </a:prstGeom>
          <a:noFill/>
        </p:spPr>
        <p:txBody>
          <a:bodyPr wrap="square" rtlCol="0">
            <a:spAutoFit/>
          </a:bodyPr>
          <a:lstStyle/>
          <a:p>
            <a:r>
              <a:rPr lang="en-GB" sz="3200" b="1" dirty="0">
                <a:latin typeface="American Typewriter" panose="02090604020004020304" pitchFamily="18" charset="77"/>
                <a:ea typeface="Menlo" panose="020B0609030804020204" pitchFamily="49" charset="0"/>
                <a:cs typeface="Menlo" panose="020B0609030804020204" pitchFamily="49" charset="0"/>
              </a:rPr>
              <a:t>Issuer I</a:t>
            </a:r>
            <a:r>
              <a:rPr lang="en-GB" sz="3200" dirty="0">
                <a:latin typeface="American Typewriter" panose="02090604020004020304" pitchFamily="18" charset="77"/>
                <a:ea typeface="Menlo" panose="020B0609030804020204" pitchFamily="49" charset="0"/>
                <a:cs typeface="Menlo" panose="020B0609030804020204" pitchFamily="49" charset="0"/>
              </a:rPr>
              <a:t> </a:t>
            </a:r>
            <a:r>
              <a:rPr lang="en-GB" sz="3200" dirty="0">
                <a:solidFill>
                  <a:srgbClr val="FF0000"/>
                </a:solidFill>
                <a:latin typeface="American Typewriter" panose="02090604020004020304" pitchFamily="18" charset="77"/>
                <a:ea typeface="Menlo" panose="020B0609030804020204" pitchFamily="49" charset="0"/>
                <a:cs typeface="Menlo" panose="020B0609030804020204" pitchFamily="49" charset="0"/>
              </a:rPr>
              <a:t>claims</a:t>
            </a:r>
            <a:r>
              <a:rPr lang="en-GB" sz="3200" dirty="0">
                <a:latin typeface="American Typewriter" panose="02090604020004020304" pitchFamily="18" charset="77"/>
                <a:ea typeface="Menlo" panose="020B0609030804020204" pitchFamily="49" charset="0"/>
                <a:cs typeface="Menlo" panose="020B0609030804020204" pitchFamily="49" charset="0"/>
              </a:rPr>
              <a:t> that</a:t>
            </a:r>
          </a:p>
          <a:p>
            <a:r>
              <a:rPr lang="en-GB" sz="3200" b="1" dirty="0">
                <a:latin typeface="American Typewriter" panose="02090604020004020304" pitchFamily="18" charset="77"/>
                <a:ea typeface="Menlo" panose="020B0609030804020204" pitchFamily="49" charset="0"/>
                <a:cs typeface="Menlo" panose="020B0609030804020204" pitchFamily="49" charset="0"/>
              </a:rPr>
              <a:t>Person P </a:t>
            </a:r>
            <a:r>
              <a:rPr lang="en-GB" sz="3200" dirty="0">
                <a:latin typeface="American Typewriter" panose="02090604020004020304" pitchFamily="18" charset="77"/>
                <a:ea typeface="Menlo" panose="020B0609030804020204" pitchFamily="49" charset="0"/>
                <a:cs typeface="Menlo" panose="020B0609030804020204" pitchFamily="49" charset="0"/>
              </a:rPr>
              <a:t>has</a:t>
            </a:r>
          </a:p>
          <a:p>
            <a:r>
              <a:rPr lang="en-GB" sz="3200" b="1" dirty="0">
                <a:latin typeface="American Typewriter" panose="02090604020004020304" pitchFamily="18" charset="77"/>
                <a:ea typeface="Menlo" panose="020B0609030804020204" pitchFamily="49" charset="0"/>
                <a:cs typeface="Menlo" panose="020B0609030804020204" pitchFamily="49" charset="0"/>
              </a:rPr>
              <a:t>Value V</a:t>
            </a:r>
            <a:r>
              <a:rPr lang="en-GB" sz="3200" dirty="0">
                <a:latin typeface="American Typewriter" panose="02090604020004020304" pitchFamily="18" charset="77"/>
                <a:ea typeface="Menlo" panose="020B0609030804020204" pitchFamily="49" charset="0"/>
                <a:cs typeface="Menlo" panose="020B0609030804020204" pitchFamily="49" charset="0"/>
              </a:rPr>
              <a:t> for</a:t>
            </a:r>
          </a:p>
          <a:p>
            <a:r>
              <a:rPr lang="en-GB" sz="3200" b="1" dirty="0">
                <a:latin typeface="American Typewriter" panose="02090604020004020304" pitchFamily="18" charset="77"/>
                <a:ea typeface="Menlo" panose="020B0609030804020204" pitchFamily="49" charset="0"/>
                <a:cs typeface="Menlo" panose="020B0609030804020204" pitchFamily="49" charset="0"/>
              </a:rPr>
              <a:t>Attribute A</a:t>
            </a:r>
            <a:endParaRPr lang="en-GB" sz="3200" dirty="0">
              <a:latin typeface="American Typewriter" panose="02090604020004020304" pitchFamily="18" charset="77"/>
              <a:ea typeface="Menlo" panose="020B0609030804020204" pitchFamily="49" charset="0"/>
              <a:cs typeface="Menlo" panose="020B0609030804020204" pitchFamily="49" charset="0"/>
            </a:endParaRPr>
          </a:p>
          <a:p>
            <a:endParaRPr lang="en-GB" sz="3200" dirty="0">
              <a:latin typeface="American Typewriter" panose="02090604020004020304" pitchFamily="18" charset="77"/>
              <a:ea typeface="Menlo" panose="020B0609030804020204" pitchFamily="49" charset="0"/>
              <a:cs typeface="Menlo" panose="020B0609030804020204" pitchFamily="49" charset="0"/>
            </a:endParaRPr>
          </a:p>
          <a:p>
            <a:endParaRPr lang="en-GB" sz="3200" dirty="0">
              <a:latin typeface="American Typewriter" panose="02090604020004020304" pitchFamily="18" charset="77"/>
              <a:ea typeface="Menlo" panose="020B0609030804020204" pitchFamily="49" charset="0"/>
              <a:cs typeface="Menlo" panose="020B0609030804020204" pitchFamily="49" charset="0"/>
            </a:endParaRPr>
          </a:p>
          <a:p>
            <a:endParaRPr lang="en-GB" sz="3200" dirty="0">
              <a:latin typeface="American Typewriter" panose="02090604020004020304" pitchFamily="18" charset="77"/>
              <a:ea typeface="Menlo" panose="020B0609030804020204" pitchFamily="49" charset="0"/>
              <a:cs typeface="Menlo" panose="020B0609030804020204" pitchFamily="49" charset="0"/>
            </a:endParaRPr>
          </a:p>
          <a:p>
            <a:endParaRPr lang="en-NL" sz="3200" dirty="0">
              <a:latin typeface="American Typewriter" panose="02090604020004020304" pitchFamily="18" charset="77"/>
              <a:ea typeface="Menlo" panose="020B0609030804020204" pitchFamily="49" charset="0"/>
              <a:cs typeface="Menlo" panose="020B0609030804020204" pitchFamily="49" charset="0"/>
            </a:endParaRPr>
          </a:p>
        </p:txBody>
      </p:sp>
      <p:sp>
        <p:nvSpPr>
          <p:cNvPr id="10" name="Rounded Rectangular Callout 9">
            <a:extLst>
              <a:ext uri="{FF2B5EF4-FFF2-40B4-BE49-F238E27FC236}">
                <a16:creationId xmlns:a16="http://schemas.microsoft.com/office/drawing/2014/main" id="{1F481B0B-40CE-0244-862D-19A83C53FDFF}"/>
              </a:ext>
            </a:extLst>
          </p:cNvPr>
          <p:cNvSpPr/>
          <p:nvPr/>
        </p:nvSpPr>
        <p:spPr>
          <a:xfrm>
            <a:off x="5677912" y="1185714"/>
            <a:ext cx="3168352" cy="1636804"/>
          </a:xfrm>
          <a:prstGeom prst="wedgeRoundRectCallout">
            <a:avLst>
              <a:gd name="adj1" fmla="val -54421"/>
              <a:gd name="adj2" fmla="val 7609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latin typeface="Lucida Bright" panose="02040602050505020304" pitchFamily="18" charset="77"/>
              </a:rPr>
              <a:t>The Dutch government claims that Jaap-Henk Hoepman has the  </a:t>
            </a:r>
          </a:p>
          <a:p>
            <a:pPr algn="ctr"/>
            <a:r>
              <a:rPr lang="en-NL" dirty="0">
                <a:latin typeface="Lucida Bright" panose="02040602050505020304" pitchFamily="18" charset="77"/>
              </a:rPr>
              <a:t>Dutch nationality</a:t>
            </a:r>
          </a:p>
        </p:txBody>
      </p:sp>
      <p:sp>
        <p:nvSpPr>
          <p:cNvPr id="11" name="Rounded Rectangular Callout 10">
            <a:extLst>
              <a:ext uri="{FF2B5EF4-FFF2-40B4-BE49-F238E27FC236}">
                <a16:creationId xmlns:a16="http://schemas.microsoft.com/office/drawing/2014/main" id="{81F64233-5DB2-DF46-937D-3861B210D65A}"/>
              </a:ext>
            </a:extLst>
          </p:cNvPr>
          <p:cNvSpPr/>
          <p:nvPr/>
        </p:nvSpPr>
        <p:spPr>
          <a:xfrm>
            <a:off x="8417098" y="2420888"/>
            <a:ext cx="3168352" cy="1872208"/>
          </a:xfrm>
          <a:prstGeom prst="wedgeRoundRectCallout">
            <a:avLst>
              <a:gd name="adj1" fmla="val -114588"/>
              <a:gd name="adj2" fmla="val 16444"/>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latin typeface="Lucida Bright" panose="02040602050505020304" pitchFamily="18" charset="77"/>
              </a:rPr>
              <a:t>The bank claims that</a:t>
            </a:r>
          </a:p>
          <a:p>
            <a:pPr algn="ctr"/>
            <a:r>
              <a:rPr lang="en-NL" dirty="0">
                <a:latin typeface="Lucida Bright" panose="02040602050505020304" pitchFamily="18" charset="77"/>
              </a:rPr>
              <a:t>Jaap-Henk Hoepman has a good credit rating</a:t>
            </a:r>
          </a:p>
        </p:txBody>
      </p:sp>
      <p:sp>
        <p:nvSpPr>
          <p:cNvPr id="12" name="Rounded Rectangular Callout 11">
            <a:extLst>
              <a:ext uri="{FF2B5EF4-FFF2-40B4-BE49-F238E27FC236}">
                <a16:creationId xmlns:a16="http://schemas.microsoft.com/office/drawing/2014/main" id="{F6CAB933-EA46-8F4E-BE0B-137D024AB55C}"/>
              </a:ext>
            </a:extLst>
          </p:cNvPr>
          <p:cNvSpPr/>
          <p:nvPr/>
        </p:nvSpPr>
        <p:spPr>
          <a:xfrm>
            <a:off x="7464152" y="4077072"/>
            <a:ext cx="3168352" cy="1636804"/>
          </a:xfrm>
          <a:prstGeom prst="wedgeRoundRectCallout">
            <a:avLst>
              <a:gd name="adj1" fmla="val -123882"/>
              <a:gd name="adj2" fmla="val -55518"/>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latin typeface="Lucida Bright" panose="02040602050505020304" pitchFamily="18" charset="77"/>
              </a:rPr>
              <a:t>The land registrar claims that Jaap-Henk Hoepman has a PhD in law</a:t>
            </a:r>
          </a:p>
        </p:txBody>
      </p:sp>
      <p:grpSp>
        <p:nvGrpSpPr>
          <p:cNvPr id="13" name="Group 12">
            <a:extLst>
              <a:ext uri="{FF2B5EF4-FFF2-40B4-BE49-F238E27FC236}">
                <a16:creationId xmlns:a16="http://schemas.microsoft.com/office/drawing/2014/main" id="{F18607D9-98AC-F142-BD7E-316A3E8A1E0C}"/>
              </a:ext>
            </a:extLst>
          </p:cNvPr>
          <p:cNvGrpSpPr/>
          <p:nvPr/>
        </p:nvGrpSpPr>
        <p:grpSpPr>
          <a:xfrm>
            <a:off x="1919536" y="4509120"/>
            <a:ext cx="2347435" cy="1863797"/>
            <a:chOff x="2639616" y="4509120"/>
            <a:chExt cx="2347435" cy="1863797"/>
          </a:xfrm>
        </p:grpSpPr>
        <p:sp>
          <p:nvSpPr>
            <p:cNvPr id="14" name="Rounded Rectangular Callout 13">
              <a:extLst>
                <a:ext uri="{FF2B5EF4-FFF2-40B4-BE49-F238E27FC236}">
                  <a16:creationId xmlns:a16="http://schemas.microsoft.com/office/drawing/2014/main" id="{002E3053-3990-244A-9638-920C8FE44C54}"/>
                </a:ext>
              </a:extLst>
            </p:cNvPr>
            <p:cNvSpPr/>
            <p:nvPr/>
          </p:nvSpPr>
          <p:spPr>
            <a:xfrm>
              <a:off x="2639616" y="4509120"/>
              <a:ext cx="2088232" cy="1163166"/>
            </a:xfrm>
            <a:prstGeom prst="wedgeRoundRectCallout">
              <a:avLst>
                <a:gd name="adj1" fmla="val -52004"/>
                <a:gd name="adj2" fmla="val 74492"/>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5400" dirty="0">
                  <a:solidFill>
                    <a:schemeClr val="tx1"/>
                  </a:solidFill>
                  <a:latin typeface="American Typewriter" panose="02090604020004020304" pitchFamily="18" charset="77"/>
                </a:rPr>
                <a:t>!</a:t>
              </a:r>
            </a:p>
          </p:txBody>
        </p:sp>
        <p:pic>
          <p:nvPicPr>
            <p:cNvPr id="15" name="Picture 14">
              <a:extLst>
                <a:ext uri="{FF2B5EF4-FFF2-40B4-BE49-F238E27FC236}">
                  <a16:creationId xmlns:a16="http://schemas.microsoft.com/office/drawing/2014/main" id="{2B9355FE-445B-F84E-958E-3643796EEA99}"/>
                </a:ext>
              </a:extLst>
            </p:cNvPr>
            <p:cNvPicPr>
              <a:picLocks noChangeAspect="1"/>
            </p:cNvPicPr>
            <p:nvPr/>
          </p:nvPicPr>
          <p:blipFill>
            <a:blip r:embed="rId2"/>
            <a:stretch>
              <a:fillRect/>
            </a:stretch>
          </p:blipFill>
          <p:spPr>
            <a:xfrm>
              <a:off x="4216725" y="5140396"/>
              <a:ext cx="770326" cy="1232521"/>
            </a:xfrm>
            <a:prstGeom prst="rect">
              <a:avLst/>
            </a:prstGeom>
          </p:spPr>
        </p:pic>
      </p:grpSp>
    </p:spTree>
    <p:extLst>
      <p:ext uri="{BB962C8B-B14F-4D97-AF65-F5344CB8AC3E}">
        <p14:creationId xmlns:p14="http://schemas.microsoft.com/office/powerpoint/2010/main" val="2733592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75B121F-F150-8240-80CA-85EE1A18146B}"/>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5DE1233C-194F-0741-B738-73FBC435A2C8}"/>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0851D009-5B96-6344-95FA-C6C6D9BD1CF0}"/>
              </a:ext>
            </a:extLst>
          </p:cNvPr>
          <p:cNvSpPr>
            <a:spLocks noGrp="1"/>
          </p:cNvSpPr>
          <p:nvPr>
            <p:ph type="sldNum" sz="quarter" idx="16"/>
          </p:nvPr>
        </p:nvSpPr>
        <p:spPr/>
        <p:txBody>
          <a:bodyPr/>
          <a:lstStyle/>
          <a:p>
            <a:fld id="{6C311684-3042-4F44-9A4D-59BC2CBC607F}" type="slidenum">
              <a:rPr lang="nl-NL" smtClean="0"/>
              <a:pPr/>
              <a:t>24</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9">
            <a:extLst>
              <a:ext uri="{FF2B5EF4-FFF2-40B4-BE49-F238E27FC236}">
                <a16:creationId xmlns:a16="http://schemas.microsoft.com/office/drawing/2014/main" id="{5CE1DF69-A6DF-9941-9488-01AE7CDA7B70}"/>
              </a:ext>
            </a:extLst>
          </p:cNvPr>
          <p:cNvGrpSpPr/>
          <p:nvPr/>
        </p:nvGrpSpPr>
        <p:grpSpPr>
          <a:xfrm>
            <a:off x="9924316" y="611459"/>
            <a:ext cx="1303868" cy="1633818"/>
            <a:chOff x="6517346" y="4377221"/>
            <a:chExt cx="1303868" cy="1633818"/>
          </a:xfrm>
        </p:grpSpPr>
        <p:sp>
          <p:nvSpPr>
            <p:cNvPr id="11" name="Rectangle 10">
              <a:extLst>
                <a:ext uri="{FF2B5EF4-FFF2-40B4-BE49-F238E27FC236}">
                  <a16:creationId xmlns:a16="http://schemas.microsoft.com/office/drawing/2014/main" id="{26BC320B-DF25-DA4F-BD9A-7D7DC50A8FCE}"/>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97E9E449-47D4-1F45-ACB0-72F462639F47}"/>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grpSp>
        <p:nvGrpSpPr>
          <p:cNvPr id="13" name="Group 12">
            <a:extLst>
              <a:ext uri="{FF2B5EF4-FFF2-40B4-BE49-F238E27FC236}">
                <a16:creationId xmlns:a16="http://schemas.microsoft.com/office/drawing/2014/main" id="{295CE1AB-5774-3143-8A88-E0B90E671C8E}"/>
              </a:ext>
            </a:extLst>
          </p:cNvPr>
          <p:cNvGrpSpPr/>
          <p:nvPr/>
        </p:nvGrpSpPr>
        <p:grpSpPr>
          <a:xfrm>
            <a:off x="1190055" y="1143292"/>
            <a:ext cx="1425390" cy="2349694"/>
            <a:chOff x="4645625" y="2700062"/>
            <a:chExt cx="1425390" cy="2349694"/>
          </a:xfrm>
        </p:grpSpPr>
        <p:sp>
          <p:nvSpPr>
            <p:cNvPr id="14" name="Rectangle 13">
              <a:extLst>
                <a:ext uri="{FF2B5EF4-FFF2-40B4-BE49-F238E27FC236}">
                  <a16:creationId xmlns:a16="http://schemas.microsoft.com/office/drawing/2014/main" id="{9B6F0D65-1134-2540-849C-E92BFB926584}"/>
                </a:ext>
              </a:extLst>
            </p:cNvPr>
            <p:cNvSpPr/>
            <p:nvPr/>
          </p:nvSpPr>
          <p:spPr>
            <a:xfrm>
              <a:off x="4645625" y="2700062"/>
              <a:ext cx="1303868" cy="1514303"/>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Can 14">
              <a:extLst>
                <a:ext uri="{FF2B5EF4-FFF2-40B4-BE49-F238E27FC236}">
                  <a16:creationId xmlns:a16="http://schemas.microsoft.com/office/drawing/2014/main" id="{6C91541D-4E4F-5D41-B0A0-BA801EE4854B}"/>
                </a:ext>
              </a:extLst>
            </p:cNvPr>
            <p:cNvSpPr/>
            <p:nvPr/>
          </p:nvSpPr>
          <p:spPr>
            <a:xfrm>
              <a:off x="4896757" y="2990248"/>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D9D26645-345A-4444-B130-46B5B03A6D22}"/>
                </a:ext>
              </a:extLst>
            </p:cNvPr>
            <p:cNvSpPr txBox="1"/>
            <p:nvPr/>
          </p:nvSpPr>
          <p:spPr>
            <a:xfrm>
              <a:off x="4645625" y="4341870"/>
              <a:ext cx="1425390" cy="707886"/>
            </a:xfrm>
            <a:prstGeom prst="rect">
              <a:avLst/>
            </a:prstGeom>
            <a:noFill/>
          </p:spPr>
          <p:txBody>
            <a:bodyPr wrap="none" rtlCol="0">
              <a:spAutoFit/>
            </a:bodyPr>
            <a:lstStyle/>
            <a:p>
              <a:r>
                <a:rPr lang="en-GB" sz="2000" dirty="0">
                  <a:latin typeface="Lucida Bright" panose="02040602050505020304" pitchFamily="18" charset="77"/>
                </a:rPr>
                <a:t>credential</a:t>
              </a:r>
              <a:endParaRPr lang="en-NL" sz="2000" dirty="0">
                <a:latin typeface="Lucida Bright" panose="02040602050505020304" pitchFamily="18" charset="77"/>
              </a:endParaRPr>
            </a:p>
            <a:p>
              <a:r>
                <a:rPr lang="en-NL" sz="2000" dirty="0">
                  <a:latin typeface="Lucida Bright" panose="02040602050505020304" pitchFamily="18" charset="77"/>
                </a:rPr>
                <a:t>issuer</a:t>
              </a:r>
            </a:p>
          </p:txBody>
        </p:sp>
      </p:grpSp>
      <p:grpSp>
        <p:nvGrpSpPr>
          <p:cNvPr id="17" name="Group 16">
            <a:extLst>
              <a:ext uri="{FF2B5EF4-FFF2-40B4-BE49-F238E27FC236}">
                <a16:creationId xmlns:a16="http://schemas.microsoft.com/office/drawing/2014/main" id="{BD6F0D14-0237-A440-971C-8C926C88E852}"/>
              </a:ext>
            </a:extLst>
          </p:cNvPr>
          <p:cNvGrpSpPr/>
          <p:nvPr/>
        </p:nvGrpSpPr>
        <p:grpSpPr>
          <a:xfrm>
            <a:off x="9948738" y="2555127"/>
            <a:ext cx="1303868" cy="1633818"/>
            <a:chOff x="6517346" y="4377221"/>
            <a:chExt cx="1303868" cy="1633818"/>
          </a:xfrm>
        </p:grpSpPr>
        <p:sp>
          <p:nvSpPr>
            <p:cNvPr id="18" name="Rectangle 17">
              <a:extLst>
                <a:ext uri="{FF2B5EF4-FFF2-40B4-BE49-F238E27FC236}">
                  <a16:creationId xmlns:a16="http://schemas.microsoft.com/office/drawing/2014/main" id="{42F72F14-03EA-7943-ACA2-59D3A5CC9521}"/>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1BE0F56E-76CE-F546-A75C-A97343DC77E6}"/>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grpSp>
        <p:nvGrpSpPr>
          <p:cNvPr id="20" name="Group 19">
            <a:extLst>
              <a:ext uri="{FF2B5EF4-FFF2-40B4-BE49-F238E27FC236}">
                <a16:creationId xmlns:a16="http://schemas.microsoft.com/office/drawing/2014/main" id="{7CAA9D5C-8896-0D47-832B-9E90B80EC7CD}"/>
              </a:ext>
            </a:extLst>
          </p:cNvPr>
          <p:cNvGrpSpPr/>
          <p:nvPr/>
        </p:nvGrpSpPr>
        <p:grpSpPr>
          <a:xfrm>
            <a:off x="9948738" y="4475338"/>
            <a:ext cx="1303868" cy="1633818"/>
            <a:chOff x="6517346" y="4377221"/>
            <a:chExt cx="1303868" cy="1633818"/>
          </a:xfrm>
        </p:grpSpPr>
        <p:sp>
          <p:nvSpPr>
            <p:cNvPr id="21" name="Rectangle 20">
              <a:extLst>
                <a:ext uri="{FF2B5EF4-FFF2-40B4-BE49-F238E27FC236}">
                  <a16:creationId xmlns:a16="http://schemas.microsoft.com/office/drawing/2014/main" id="{1A88043F-659A-D048-8CF4-0D2B5FE0591C}"/>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F2726608-AEA4-514A-A26B-919231D5D3CC}"/>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cxnSp>
        <p:nvCxnSpPr>
          <p:cNvPr id="23" name="Straight Arrow Connector 22">
            <a:extLst>
              <a:ext uri="{FF2B5EF4-FFF2-40B4-BE49-F238E27FC236}">
                <a16:creationId xmlns:a16="http://schemas.microsoft.com/office/drawing/2014/main" id="{C942FE58-6DFF-E146-B675-706D48E63D02}"/>
              </a:ext>
            </a:extLst>
          </p:cNvPr>
          <p:cNvCxnSpPr>
            <a:cxnSpLocks/>
          </p:cNvCxnSpPr>
          <p:nvPr/>
        </p:nvCxnSpPr>
        <p:spPr>
          <a:xfrm>
            <a:off x="6672703" y="3167186"/>
            <a:ext cx="3086654" cy="0"/>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8480C4-D839-2940-9C93-6B548296891C}"/>
              </a:ext>
            </a:extLst>
          </p:cNvPr>
          <p:cNvCxnSpPr>
            <a:cxnSpLocks/>
          </p:cNvCxnSpPr>
          <p:nvPr/>
        </p:nvCxnSpPr>
        <p:spPr>
          <a:xfrm>
            <a:off x="6724743" y="3623432"/>
            <a:ext cx="3034614" cy="1398992"/>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54F392-55B8-394A-93E6-43F842D6160D}"/>
              </a:ext>
            </a:extLst>
          </p:cNvPr>
          <p:cNvCxnSpPr>
            <a:cxnSpLocks/>
          </p:cNvCxnSpPr>
          <p:nvPr/>
        </p:nvCxnSpPr>
        <p:spPr>
          <a:xfrm flipH="1">
            <a:off x="6672704" y="1217957"/>
            <a:ext cx="3086653" cy="1411427"/>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8530434-FD89-1A42-A352-E5AA527A3B90}"/>
              </a:ext>
            </a:extLst>
          </p:cNvPr>
          <p:cNvCxnSpPr>
            <a:cxnSpLocks/>
          </p:cNvCxnSpPr>
          <p:nvPr/>
        </p:nvCxnSpPr>
        <p:spPr>
          <a:xfrm flipH="1" flipV="1">
            <a:off x="2624477" y="1889606"/>
            <a:ext cx="2506834" cy="870851"/>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72364D-C750-7941-B21A-D5BF29B9F6C0}"/>
              </a:ext>
            </a:extLst>
          </p:cNvPr>
          <p:cNvGrpSpPr/>
          <p:nvPr/>
        </p:nvGrpSpPr>
        <p:grpSpPr>
          <a:xfrm>
            <a:off x="5324558" y="2573657"/>
            <a:ext cx="1032721" cy="1486239"/>
            <a:chOff x="2095727" y="2502651"/>
            <a:chExt cx="1032721" cy="1486239"/>
          </a:xfrm>
        </p:grpSpPr>
        <p:pic>
          <p:nvPicPr>
            <p:cNvPr id="28" name="Picture 27">
              <a:extLst>
                <a:ext uri="{FF2B5EF4-FFF2-40B4-BE49-F238E27FC236}">
                  <a16:creationId xmlns:a16="http://schemas.microsoft.com/office/drawing/2014/main" id="{09AE6B2A-4C04-5040-8F50-32ECA00D0DD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5727" y="2502651"/>
              <a:ext cx="1031047" cy="1031047"/>
            </a:xfrm>
            <a:prstGeom prst="rect">
              <a:avLst/>
            </a:prstGeom>
          </p:spPr>
        </p:pic>
        <p:sp>
          <p:nvSpPr>
            <p:cNvPr id="29" name="TextBox 28">
              <a:extLst>
                <a:ext uri="{FF2B5EF4-FFF2-40B4-BE49-F238E27FC236}">
                  <a16:creationId xmlns:a16="http://schemas.microsoft.com/office/drawing/2014/main" id="{A657FE72-7B11-0744-BD19-43DE6A3DE3AF}"/>
                </a:ext>
              </a:extLst>
            </p:cNvPr>
            <p:cNvSpPr txBox="1"/>
            <p:nvPr/>
          </p:nvSpPr>
          <p:spPr>
            <a:xfrm>
              <a:off x="2147089" y="3588780"/>
              <a:ext cx="981359" cy="400110"/>
            </a:xfrm>
            <a:prstGeom prst="rect">
              <a:avLst/>
            </a:prstGeom>
            <a:noFill/>
          </p:spPr>
          <p:txBody>
            <a:bodyPr wrap="none" rtlCol="0">
              <a:spAutoFit/>
            </a:bodyPr>
            <a:lstStyle/>
            <a:p>
              <a:r>
                <a:rPr lang="en-NL" sz="2000" dirty="0">
                  <a:latin typeface="Lucida Bright" panose="02040602050505020304" pitchFamily="18" charset="77"/>
                </a:rPr>
                <a:t>“User”</a:t>
              </a:r>
            </a:p>
          </p:txBody>
        </p:sp>
      </p:grpSp>
      <p:grpSp>
        <p:nvGrpSpPr>
          <p:cNvPr id="33" name="Group 32">
            <a:extLst>
              <a:ext uri="{FF2B5EF4-FFF2-40B4-BE49-F238E27FC236}">
                <a16:creationId xmlns:a16="http://schemas.microsoft.com/office/drawing/2014/main" id="{66F1CC68-A508-0B43-91F9-E29EFD53C393}"/>
              </a:ext>
            </a:extLst>
          </p:cNvPr>
          <p:cNvGrpSpPr/>
          <p:nvPr/>
        </p:nvGrpSpPr>
        <p:grpSpPr>
          <a:xfrm>
            <a:off x="1161849" y="3872723"/>
            <a:ext cx="1425390" cy="2349694"/>
            <a:chOff x="4645625" y="2700062"/>
            <a:chExt cx="1425390" cy="2349694"/>
          </a:xfrm>
        </p:grpSpPr>
        <p:sp>
          <p:nvSpPr>
            <p:cNvPr id="34" name="Rectangle 33">
              <a:extLst>
                <a:ext uri="{FF2B5EF4-FFF2-40B4-BE49-F238E27FC236}">
                  <a16:creationId xmlns:a16="http://schemas.microsoft.com/office/drawing/2014/main" id="{CD61C48D-7202-CF41-81E0-7BB4BF2DC6F5}"/>
                </a:ext>
              </a:extLst>
            </p:cNvPr>
            <p:cNvSpPr/>
            <p:nvPr/>
          </p:nvSpPr>
          <p:spPr>
            <a:xfrm>
              <a:off x="4645625" y="2700062"/>
              <a:ext cx="1303868" cy="1514303"/>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Can 34">
              <a:extLst>
                <a:ext uri="{FF2B5EF4-FFF2-40B4-BE49-F238E27FC236}">
                  <a16:creationId xmlns:a16="http://schemas.microsoft.com/office/drawing/2014/main" id="{399D77F6-F15B-D144-9271-20B721F6CC6C}"/>
                </a:ext>
              </a:extLst>
            </p:cNvPr>
            <p:cNvSpPr/>
            <p:nvPr/>
          </p:nvSpPr>
          <p:spPr>
            <a:xfrm>
              <a:off x="4896757" y="2990248"/>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52E5C828-AEB6-2946-A4E0-2E39D826AD6C}"/>
                </a:ext>
              </a:extLst>
            </p:cNvPr>
            <p:cNvSpPr txBox="1"/>
            <p:nvPr/>
          </p:nvSpPr>
          <p:spPr>
            <a:xfrm>
              <a:off x="4645625" y="4341870"/>
              <a:ext cx="1425390" cy="707886"/>
            </a:xfrm>
            <a:prstGeom prst="rect">
              <a:avLst/>
            </a:prstGeom>
            <a:noFill/>
          </p:spPr>
          <p:txBody>
            <a:bodyPr wrap="none" rtlCol="0">
              <a:spAutoFit/>
            </a:bodyPr>
            <a:lstStyle/>
            <a:p>
              <a:r>
                <a:rPr lang="en-GB" sz="2000" dirty="0">
                  <a:latin typeface="Lucida Bright" panose="02040602050505020304" pitchFamily="18" charset="77"/>
                </a:rPr>
                <a:t>credential</a:t>
              </a:r>
              <a:endParaRPr lang="en-NL" sz="2000" dirty="0">
                <a:latin typeface="Lucida Bright" panose="02040602050505020304" pitchFamily="18" charset="77"/>
              </a:endParaRPr>
            </a:p>
            <a:p>
              <a:r>
                <a:rPr lang="en-NL" sz="2000" dirty="0">
                  <a:latin typeface="Lucida Bright" panose="02040602050505020304" pitchFamily="18" charset="77"/>
                </a:rPr>
                <a:t>issuer</a:t>
              </a:r>
            </a:p>
          </p:txBody>
        </p:sp>
      </p:grpSp>
      <p:cxnSp>
        <p:nvCxnSpPr>
          <p:cNvPr id="37" name="Straight Arrow Connector 36">
            <a:extLst>
              <a:ext uri="{FF2B5EF4-FFF2-40B4-BE49-F238E27FC236}">
                <a16:creationId xmlns:a16="http://schemas.microsoft.com/office/drawing/2014/main" id="{75E168E6-4C5C-2548-9433-C94E8C428039}"/>
              </a:ext>
            </a:extLst>
          </p:cNvPr>
          <p:cNvCxnSpPr>
            <a:cxnSpLocks/>
          </p:cNvCxnSpPr>
          <p:nvPr/>
        </p:nvCxnSpPr>
        <p:spPr>
          <a:xfrm flipH="1">
            <a:off x="2590257" y="3429000"/>
            <a:ext cx="2541054" cy="1160906"/>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Can 37">
            <a:extLst>
              <a:ext uri="{FF2B5EF4-FFF2-40B4-BE49-F238E27FC236}">
                <a16:creationId xmlns:a16="http://schemas.microsoft.com/office/drawing/2014/main" id="{8B04B6AE-1F9E-A844-9074-04FDDCB580DE}"/>
              </a:ext>
            </a:extLst>
          </p:cNvPr>
          <p:cNvSpPr/>
          <p:nvPr/>
        </p:nvSpPr>
        <p:spPr>
          <a:xfrm>
            <a:off x="5444037" y="4162909"/>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TextBox 38">
            <a:extLst>
              <a:ext uri="{FF2B5EF4-FFF2-40B4-BE49-F238E27FC236}">
                <a16:creationId xmlns:a16="http://schemas.microsoft.com/office/drawing/2014/main" id="{BAD45BC7-0CCE-3F44-B35F-B1B42DED177C}"/>
              </a:ext>
            </a:extLst>
          </p:cNvPr>
          <p:cNvSpPr txBox="1"/>
          <p:nvPr/>
        </p:nvSpPr>
        <p:spPr>
          <a:xfrm>
            <a:off x="5112157" y="5107704"/>
            <a:ext cx="1555234" cy="400110"/>
          </a:xfrm>
          <a:prstGeom prst="rect">
            <a:avLst/>
          </a:prstGeom>
          <a:noFill/>
        </p:spPr>
        <p:txBody>
          <a:bodyPr wrap="none" rtlCol="0">
            <a:spAutoFit/>
          </a:bodyPr>
          <a:lstStyle/>
          <a:p>
            <a:r>
              <a:rPr lang="en-NL" sz="2000" dirty="0">
                <a:latin typeface="Lucida Bright" panose="02040602050505020304" pitchFamily="18" charset="77"/>
              </a:rPr>
              <a:t>credentials</a:t>
            </a:r>
          </a:p>
        </p:txBody>
      </p:sp>
      <p:grpSp>
        <p:nvGrpSpPr>
          <p:cNvPr id="41" name="Group 40">
            <a:extLst>
              <a:ext uri="{FF2B5EF4-FFF2-40B4-BE49-F238E27FC236}">
                <a16:creationId xmlns:a16="http://schemas.microsoft.com/office/drawing/2014/main" id="{7DF4E964-1ACB-A94E-B733-B9D76D0432CE}"/>
              </a:ext>
            </a:extLst>
          </p:cNvPr>
          <p:cNvGrpSpPr/>
          <p:nvPr/>
        </p:nvGrpSpPr>
        <p:grpSpPr>
          <a:xfrm>
            <a:off x="3747125" y="1546500"/>
            <a:ext cx="891576" cy="707886"/>
            <a:chOff x="2639616" y="4509120"/>
            <a:chExt cx="2347435" cy="1863797"/>
          </a:xfrm>
        </p:grpSpPr>
        <p:sp>
          <p:nvSpPr>
            <p:cNvPr id="42" name="Rounded Rectangular Callout 41">
              <a:extLst>
                <a:ext uri="{FF2B5EF4-FFF2-40B4-BE49-F238E27FC236}">
                  <a16:creationId xmlns:a16="http://schemas.microsoft.com/office/drawing/2014/main" id="{AF830DAC-8D79-A04E-A2AF-A82581C59405}"/>
                </a:ext>
              </a:extLst>
            </p:cNvPr>
            <p:cNvSpPr/>
            <p:nvPr/>
          </p:nvSpPr>
          <p:spPr>
            <a:xfrm>
              <a:off x="2639616" y="4509120"/>
              <a:ext cx="2088232" cy="1163166"/>
            </a:xfrm>
            <a:prstGeom prst="wedgeRoundRectCallout">
              <a:avLst>
                <a:gd name="adj1" fmla="val -52004"/>
                <a:gd name="adj2" fmla="val 74492"/>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chemeClr val="tx1"/>
                  </a:solidFill>
                  <a:latin typeface="American Typewriter" panose="02090604020004020304" pitchFamily="18" charset="77"/>
                </a:rPr>
                <a:t>!</a:t>
              </a:r>
            </a:p>
          </p:txBody>
        </p:sp>
        <p:pic>
          <p:nvPicPr>
            <p:cNvPr id="43" name="Picture 42">
              <a:extLst>
                <a:ext uri="{FF2B5EF4-FFF2-40B4-BE49-F238E27FC236}">
                  <a16:creationId xmlns:a16="http://schemas.microsoft.com/office/drawing/2014/main" id="{BBC438A9-503C-DF40-AA7D-FDB52B0ECCC6}"/>
                </a:ext>
              </a:extLst>
            </p:cNvPr>
            <p:cNvPicPr>
              <a:picLocks noChangeAspect="1"/>
            </p:cNvPicPr>
            <p:nvPr/>
          </p:nvPicPr>
          <p:blipFill>
            <a:blip r:embed="rId4"/>
            <a:stretch>
              <a:fillRect/>
            </a:stretch>
          </p:blipFill>
          <p:spPr>
            <a:xfrm>
              <a:off x="4216725" y="5140396"/>
              <a:ext cx="770326" cy="1232521"/>
            </a:xfrm>
            <a:prstGeom prst="rect">
              <a:avLst/>
            </a:prstGeom>
          </p:spPr>
        </p:pic>
      </p:grpSp>
      <p:grpSp>
        <p:nvGrpSpPr>
          <p:cNvPr id="44" name="Group 43">
            <a:extLst>
              <a:ext uri="{FF2B5EF4-FFF2-40B4-BE49-F238E27FC236}">
                <a16:creationId xmlns:a16="http://schemas.microsoft.com/office/drawing/2014/main" id="{E09A7517-CB11-DA4A-AEE9-380BEDC43417}"/>
              </a:ext>
            </a:extLst>
          </p:cNvPr>
          <p:cNvGrpSpPr/>
          <p:nvPr/>
        </p:nvGrpSpPr>
        <p:grpSpPr>
          <a:xfrm>
            <a:off x="5668027" y="4406584"/>
            <a:ext cx="891576" cy="707886"/>
            <a:chOff x="2639616" y="4509120"/>
            <a:chExt cx="2347435" cy="1863797"/>
          </a:xfrm>
        </p:grpSpPr>
        <p:sp>
          <p:nvSpPr>
            <p:cNvPr id="45" name="Rounded Rectangular Callout 44">
              <a:extLst>
                <a:ext uri="{FF2B5EF4-FFF2-40B4-BE49-F238E27FC236}">
                  <a16:creationId xmlns:a16="http://schemas.microsoft.com/office/drawing/2014/main" id="{3A8FAC17-A903-7A4E-B392-693F79679F88}"/>
                </a:ext>
              </a:extLst>
            </p:cNvPr>
            <p:cNvSpPr/>
            <p:nvPr/>
          </p:nvSpPr>
          <p:spPr>
            <a:xfrm>
              <a:off x="2639616" y="4509120"/>
              <a:ext cx="2088232" cy="1163166"/>
            </a:xfrm>
            <a:prstGeom prst="wedgeRoundRectCallout">
              <a:avLst>
                <a:gd name="adj1" fmla="val -52004"/>
                <a:gd name="adj2" fmla="val 74492"/>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chemeClr val="tx1"/>
                  </a:solidFill>
                  <a:latin typeface="American Typewriter" panose="02090604020004020304" pitchFamily="18" charset="77"/>
                </a:rPr>
                <a:t>!</a:t>
              </a:r>
            </a:p>
          </p:txBody>
        </p:sp>
        <p:pic>
          <p:nvPicPr>
            <p:cNvPr id="46" name="Picture 45">
              <a:extLst>
                <a:ext uri="{FF2B5EF4-FFF2-40B4-BE49-F238E27FC236}">
                  <a16:creationId xmlns:a16="http://schemas.microsoft.com/office/drawing/2014/main" id="{2778D5D9-D909-8240-AAAE-E6E04CD04D67}"/>
                </a:ext>
              </a:extLst>
            </p:cNvPr>
            <p:cNvPicPr>
              <a:picLocks noChangeAspect="1"/>
            </p:cNvPicPr>
            <p:nvPr/>
          </p:nvPicPr>
          <p:blipFill>
            <a:blip r:embed="rId4"/>
            <a:stretch>
              <a:fillRect/>
            </a:stretch>
          </p:blipFill>
          <p:spPr>
            <a:xfrm>
              <a:off x="4216725" y="5140396"/>
              <a:ext cx="770326" cy="1232521"/>
            </a:xfrm>
            <a:prstGeom prst="rect">
              <a:avLst/>
            </a:prstGeom>
          </p:spPr>
        </p:pic>
      </p:grpSp>
      <p:sp>
        <p:nvSpPr>
          <p:cNvPr id="40" name="Rectangle 39">
            <a:extLst>
              <a:ext uri="{FF2B5EF4-FFF2-40B4-BE49-F238E27FC236}">
                <a16:creationId xmlns:a16="http://schemas.microsoft.com/office/drawing/2014/main" id="{9A1A9F58-0733-4742-BFA6-5F7093BA9304}"/>
              </a:ext>
            </a:extLst>
          </p:cNvPr>
          <p:cNvSpPr/>
          <p:nvPr/>
        </p:nvSpPr>
        <p:spPr>
          <a:xfrm>
            <a:off x="6667391" y="188640"/>
            <a:ext cx="5261257" cy="6033777"/>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Title 7">
            <a:extLst>
              <a:ext uri="{FF2B5EF4-FFF2-40B4-BE49-F238E27FC236}">
                <a16:creationId xmlns:a16="http://schemas.microsoft.com/office/drawing/2014/main" id="{75D3FB96-8D18-A843-8258-E11D26E1EFBE}"/>
              </a:ext>
            </a:extLst>
          </p:cNvPr>
          <p:cNvSpPr>
            <a:spLocks noGrp="1"/>
          </p:cNvSpPr>
          <p:nvPr>
            <p:ph type="title"/>
          </p:nvPr>
        </p:nvSpPr>
        <p:spPr/>
        <p:txBody>
          <a:bodyPr/>
          <a:lstStyle/>
          <a:p>
            <a:r>
              <a:rPr lang="en-NL" dirty="0"/>
              <a:t>Attribute Based Credentials: Issuing</a:t>
            </a:r>
          </a:p>
        </p:txBody>
      </p:sp>
    </p:spTree>
    <p:extLst>
      <p:ext uri="{BB962C8B-B14F-4D97-AF65-F5344CB8AC3E}">
        <p14:creationId xmlns:p14="http://schemas.microsoft.com/office/powerpoint/2010/main" val="338915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75B121F-F150-8240-80CA-85EE1A18146B}"/>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5DE1233C-194F-0741-B738-73FBC435A2C8}"/>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0851D009-5B96-6344-95FA-C6C6D9BD1CF0}"/>
              </a:ext>
            </a:extLst>
          </p:cNvPr>
          <p:cNvSpPr>
            <a:spLocks noGrp="1"/>
          </p:cNvSpPr>
          <p:nvPr>
            <p:ph type="sldNum" sz="quarter" idx="16"/>
          </p:nvPr>
        </p:nvSpPr>
        <p:spPr/>
        <p:txBody>
          <a:bodyPr/>
          <a:lstStyle/>
          <a:p>
            <a:fld id="{6C311684-3042-4F44-9A4D-59BC2CBC607F}" type="slidenum">
              <a:rPr lang="nl-NL" smtClean="0"/>
              <a:pPr/>
              <a:t>25</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9">
            <a:extLst>
              <a:ext uri="{FF2B5EF4-FFF2-40B4-BE49-F238E27FC236}">
                <a16:creationId xmlns:a16="http://schemas.microsoft.com/office/drawing/2014/main" id="{5CE1DF69-A6DF-9941-9488-01AE7CDA7B70}"/>
              </a:ext>
            </a:extLst>
          </p:cNvPr>
          <p:cNvGrpSpPr/>
          <p:nvPr/>
        </p:nvGrpSpPr>
        <p:grpSpPr>
          <a:xfrm>
            <a:off x="9924316" y="611459"/>
            <a:ext cx="1303868" cy="1633818"/>
            <a:chOff x="6517346" y="4377221"/>
            <a:chExt cx="1303868" cy="1633818"/>
          </a:xfrm>
        </p:grpSpPr>
        <p:sp>
          <p:nvSpPr>
            <p:cNvPr id="11" name="Rectangle 10">
              <a:extLst>
                <a:ext uri="{FF2B5EF4-FFF2-40B4-BE49-F238E27FC236}">
                  <a16:creationId xmlns:a16="http://schemas.microsoft.com/office/drawing/2014/main" id="{26BC320B-DF25-DA4F-BD9A-7D7DC50A8FCE}"/>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97E9E449-47D4-1F45-ACB0-72F462639F47}"/>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grpSp>
        <p:nvGrpSpPr>
          <p:cNvPr id="13" name="Group 12">
            <a:extLst>
              <a:ext uri="{FF2B5EF4-FFF2-40B4-BE49-F238E27FC236}">
                <a16:creationId xmlns:a16="http://schemas.microsoft.com/office/drawing/2014/main" id="{295CE1AB-5774-3143-8A88-E0B90E671C8E}"/>
              </a:ext>
            </a:extLst>
          </p:cNvPr>
          <p:cNvGrpSpPr/>
          <p:nvPr/>
        </p:nvGrpSpPr>
        <p:grpSpPr>
          <a:xfrm>
            <a:off x="1190055" y="1143292"/>
            <a:ext cx="1425390" cy="2349694"/>
            <a:chOff x="4645625" y="2700062"/>
            <a:chExt cx="1425390" cy="2349694"/>
          </a:xfrm>
        </p:grpSpPr>
        <p:sp>
          <p:nvSpPr>
            <p:cNvPr id="14" name="Rectangle 13">
              <a:extLst>
                <a:ext uri="{FF2B5EF4-FFF2-40B4-BE49-F238E27FC236}">
                  <a16:creationId xmlns:a16="http://schemas.microsoft.com/office/drawing/2014/main" id="{9B6F0D65-1134-2540-849C-E92BFB926584}"/>
                </a:ext>
              </a:extLst>
            </p:cNvPr>
            <p:cNvSpPr/>
            <p:nvPr/>
          </p:nvSpPr>
          <p:spPr>
            <a:xfrm>
              <a:off x="4645625" y="2700062"/>
              <a:ext cx="1303868" cy="1514303"/>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Can 14">
              <a:extLst>
                <a:ext uri="{FF2B5EF4-FFF2-40B4-BE49-F238E27FC236}">
                  <a16:creationId xmlns:a16="http://schemas.microsoft.com/office/drawing/2014/main" id="{6C91541D-4E4F-5D41-B0A0-BA801EE4854B}"/>
                </a:ext>
              </a:extLst>
            </p:cNvPr>
            <p:cNvSpPr/>
            <p:nvPr/>
          </p:nvSpPr>
          <p:spPr>
            <a:xfrm>
              <a:off x="4896757" y="2990248"/>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D9D26645-345A-4444-B130-46B5B03A6D22}"/>
                </a:ext>
              </a:extLst>
            </p:cNvPr>
            <p:cNvSpPr txBox="1"/>
            <p:nvPr/>
          </p:nvSpPr>
          <p:spPr>
            <a:xfrm>
              <a:off x="4645625" y="4341870"/>
              <a:ext cx="1425390" cy="707886"/>
            </a:xfrm>
            <a:prstGeom prst="rect">
              <a:avLst/>
            </a:prstGeom>
            <a:noFill/>
          </p:spPr>
          <p:txBody>
            <a:bodyPr wrap="none" rtlCol="0">
              <a:spAutoFit/>
            </a:bodyPr>
            <a:lstStyle/>
            <a:p>
              <a:r>
                <a:rPr lang="en-GB" sz="2000" dirty="0">
                  <a:latin typeface="Lucida Bright" panose="02040602050505020304" pitchFamily="18" charset="77"/>
                </a:rPr>
                <a:t>credential</a:t>
              </a:r>
              <a:endParaRPr lang="en-NL" sz="2000" dirty="0">
                <a:latin typeface="Lucida Bright" panose="02040602050505020304" pitchFamily="18" charset="77"/>
              </a:endParaRPr>
            </a:p>
            <a:p>
              <a:r>
                <a:rPr lang="en-NL" sz="2000" dirty="0">
                  <a:latin typeface="Lucida Bright" panose="02040602050505020304" pitchFamily="18" charset="77"/>
                </a:rPr>
                <a:t>issuer</a:t>
              </a:r>
            </a:p>
          </p:txBody>
        </p:sp>
      </p:grpSp>
      <p:grpSp>
        <p:nvGrpSpPr>
          <p:cNvPr id="17" name="Group 16">
            <a:extLst>
              <a:ext uri="{FF2B5EF4-FFF2-40B4-BE49-F238E27FC236}">
                <a16:creationId xmlns:a16="http://schemas.microsoft.com/office/drawing/2014/main" id="{BD6F0D14-0237-A440-971C-8C926C88E852}"/>
              </a:ext>
            </a:extLst>
          </p:cNvPr>
          <p:cNvGrpSpPr/>
          <p:nvPr/>
        </p:nvGrpSpPr>
        <p:grpSpPr>
          <a:xfrm>
            <a:off x="9948738" y="2555127"/>
            <a:ext cx="1303868" cy="1633818"/>
            <a:chOff x="6517346" y="4377221"/>
            <a:chExt cx="1303868" cy="1633818"/>
          </a:xfrm>
        </p:grpSpPr>
        <p:sp>
          <p:nvSpPr>
            <p:cNvPr id="18" name="Rectangle 17">
              <a:extLst>
                <a:ext uri="{FF2B5EF4-FFF2-40B4-BE49-F238E27FC236}">
                  <a16:creationId xmlns:a16="http://schemas.microsoft.com/office/drawing/2014/main" id="{42F72F14-03EA-7943-ACA2-59D3A5CC9521}"/>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1BE0F56E-76CE-F546-A75C-A97343DC77E6}"/>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grpSp>
        <p:nvGrpSpPr>
          <p:cNvPr id="20" name="Group 19">
            <a:extLst>
              <a:ext uri="{FF2B5EF4-FFF2-40B4-BE49-F238E27FC236}">
                <a16:creationId xmlns:a16="http://schemas.microsoft.com/office/drawing/2014/main" id="{7CAA9D5C-8896-0D47-832B-9E90B80EC7CD}"/>
              </a:ext>
            </a:extLst>
          </p:cNvPr>
          <p:cNvGrpSpPr/>
          <p:nvPr/>
        </p:nvGrpSpPr>
        <p:grpSpPr>
          <a:xfrm>
            <a:off x="9948738" y="4475338"/>
            <a:ext cx="1303868" cy="1633818"/>
            <a:chOff x="6517346" y="4377221"/>
            <a:chExt cx="1303868" cy="1633818"/>
          </a:xfrm>
        </p:grpSpPr>
        <p:sp>
          <p:nvSpPr>
            <p:cNvPr id="21" name="Rectangle 20">
              <a:extLst>
                <a:ext uri="{FF2B5EF4-FFF2-40B4-BE49-F238E27FC236}">
                  <a16:creationId xmlns:a16="http://schemas.microsoft.com/office/drawing/2014/main" id="{1A88043F-659A-D048-8CF4-0D2B5FE0591C}"/>
                </a:ext>
              </a:extLst>
            </p:cNvPr>
            <p:cNvSpPr/>
            <p:nvPr/>
          </p:nvSpPr>
          <p:spPr>
            <a:xfrm>
              <a:off x="6517346" y="4377221"/>
              <a:ext cx="1303868" cy="1224118"/>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F2726608-AEA4-514A-A26B-919231D5D3CC}"/>
                </a:ext>
              </a:extLst>
            </p:cNvPr>
            <p:cNvSpPr txBox="1"/>
            <p:nvPr/>
          </p:nvSpPr>
          <p:spPr>
            <a:xfrm>
              <a:off x="6685865" y="5610929"/>
              <a:ext cx="1047082" cy="400110"/>
            </a:xfrm>
            <a:prstGeom prst="rect">
              <a:avLst/>
            </a:prstGeom>
            <a:noFill/>
          </p:spPr>
          <p:txBody>
            <a:bodyPr wrap="none" rtlCol="0">
              <a:spAutoFit/>
            </a:bodyPr>
            <a:lstStyle/>
            <a:p>
              <a:r>
                <a:rPr lang="en-NL" sz="2000" dirty="0">
                  <a:latin typeface="Lucida Bright" panose="02040602050505020304" pitchFamily="18" charset="77"/>
                </a:rPr>
                <a:t>service</a:t>
              </a:r>
            </a:p>
          </p:txBody>
        </p:sp>
      </p:grpSp>
      <p:cxnSp>
        <p:nvCxnSpPr>
          <p:cNvPr id="23" name="Straight Arrow Connector 22">
            <a:extLst>
              <a:ext uri="{FF2B5EF4-FFF2-40B4-BE49-F238E27FC236}">
                <a16:creationId xmlns:a16="http://schemas.microsoft.com/office/drawing/2014/main" id="{C942FE58-6DFF-E146-B675-706D48E63D02}"/>
              </a:ext>
            </a:extLst>
          </p:cNvPr>
          <p:cNvCxnSpPr>
            <a:cxnSpLocks/>
          </p:cNvCxnSpPr>
          <p:nvPr/>
        </p:nvCxnSpPr>
        <p:spPr>
          <a:xfrm>
            <a:off x="6672703" y="3167186"/>
            <a:ext cx="3086654" cy="0"/>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8480C4-D839-2940-9C93-6B548296891C}"/>
              </a:ext>
            </a:extLst>
          </p:cNvPr>
          <p:cNvCxnSpPr>
            <a:cxnSpLocks/>
          </p:cNvCxnSpPr>
          <p:nvPr/>
        </p:nvCxnSpPr>
        <p:spPr>
          <a:xfrm>
            <a:off x="6724743" y="3623432"/>
            <a:ext cx="3034614" cy="1398992"/>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54F392-55B8-394A-93E6-43F842D6160D}"/>
              </a:ext>
            </a:extLst>
          </p:cNvPr>
          <p:cNvCxnSpPr>
            <a:cxnSpLocks/>
          </p:cNvCxnSpPr>
          <p:nvPr/>
        </p:nvCxnSpPr>
        <p:spPr>
          <a:xfrm flipH="1">
            <a:off x="6672704" y="1217957"/>
            <a:ext cx="3086653" cy="1411427"/>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8530434-FD89-1A42-A352-E5AA527A3B90}"/>
              </a:ext>
            </a:extLst>
          </p:cNvPr>
          <p:cNvCxnSpPr>
            <a:cxnSpLocks/>
          </p:cNvCxnSpPr>
          <p:nvPr/>
        </p:nvCxnSpPr>
        <p:spPr>
          <a:xfrm flipH="1" flipV="1">
            <a:off x="2624477" y="1889606"/>
            <a:ext cx="2506834" cy="870851"/>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72364D-C750-7941-B21A-D5BF29B9F6C0}"/>
              </a:ext>
            </a:extLst>
          </p:cNvPr>
          <p:cNvGrpSpPr/>
          <p:nvPr/>
        </p:nvGrpSpPr>
        <p:grpSpPr>
          <a:xfrm>
            <a:off x="5324558" y="2573657"/>
            <a:ext cx="1032721" cy="1486239"/>
            <a:chOff x="2095727" y="2502651"/>
            <a:chExt cx="1032721" cy="1486239"/>
          </a:xfrm>
        </p:grpSpPr>
        <p:pic>
          <p:nvPicPr>
            <p:cNvPr id="28" name="Picture 27">
              <a:extLst>
                <a:ext uri="{FF2B5EF4-FFF2-40B4-BE49-F238E27FC236}">
                  <a16:creationId xmlns:a16="http://schemas.microsoft.com/office/drawing/2014/main" id="{09AE6B2A-4C04-5040-8F50-32ECA00D0DD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5727" y="2502651"/>
              <a:ext cx="1031047" cy="1031047"/>
            </a:xfrm>
            <a:prstGeom prst="rect">
              <a:avLst/>
            </a:prstGeom>
          </p:spPr>
        </p:pic>
        <p:sp>
          <p:nvSpPr>
            <p:cNvPr id="29" name="TextBox 28">
              <a:extLst>
                <a:ext uri="{FF2B5EF4-FFF2-40B4-BE49-F238E27FC236}">
                  <a16:creationId xmlns:a16="http://schemas.microsoft.com/office/drawing/2014/main" id="{A657FE72-7B11-0744-BD19-43DE6A3DE3AF}"/>
                </a:ext>
              </a:extLst>
            </p:cNvPr>
            <p:cNvSpPr txBox="1"/>
            <p:nvPr/>
          </p:nvSpPr>
          <p:spPr>
            <a:xfrm>
              <a:off x="2147089" y="3588780"/>
              <a:ext cx="981359" cy="400110"/>
            </a:xfrm>
            <a:prstGeom prst="rect">
              <a:avLst/>
            </a:prstGeom>
            <a:noFill/>
          </p:spPr>
          <p:txBody>
            <a:bodyPr wrap="none" rtlCol="0">
              <a:spAutoFit/>
            </a:bodyPr>
            <a:lstStyle/>
            <a:p>
              <a:r>
                <a:rPr lang="en-NL" sz="2000" dirty="0">
                  <a:latin typeface="Lucida Bright" panose="02040602050505020304" pitchFamily="18" charset="77"/>
                </a:rPr>
                <a:t>“User”</a:t>
              </a:r>
            </a:p>
          </p:txBody>
        </p:sp>
      </p:grpSp>
      <p:grpSp>
        <p:nvGrpSpPr>
          <p:cNvPr id="33" name="Group 32">
            <a:extLst>
              <a:ext uri="{FF2B5EF4-FFF2-40B4-BE49-F238E27FC236}">
                <a16:creationId xmlns:a16="http://schemas.microsoft.com/office/drawing/2014/main" id="{66F1CC68-A508-0B43-91F9-E29EFD53C393}"/>
              </a:ext>
            </a:extLst>
          </p:cNvPr>
          <p:cNvGrpSpPr/>
          <p:nvPr/>
        </p:nvGrpSpPr>
        <p:grpSpPr>
          <a:xfrm>
            <a:off x="1161849" y="3872723"/>
            <a:ext cx="1425390" cy="2349694"/>
            <a:chOff x="4645625" y="2700062"/>
            <a:chExt cx="1425390" cy="2349694"/>
          </a:xfrm>
        </p:grpSpPr>
        <p:sp>
          <p:nvSpPr>
            <p:cNvPr id="34" name="Rectangle 33">
              <a:extLst>
                <a:ext uri="{FF2B5EF4-FFF2-40B4-BE49-F238E27FC236}">
                  <a16:creationId xmlns:a16="http://schemas.microsoft.com/office/drawing/2014/main" id="{CD61C48D-7202-CF41-81E0-7BB4BF2DC6F5}"/>
                </a:ext>
              </a:extLst>
            </p:cNvPr>
            <p:cNvSpPr/>
            <p:nvPr/>
          </p:nvSpPr>
          <p:spPr>
            <a:xfrm>
              <a:off x="4645625" y="2700062"/>
              <a:ext cx="1303868" cy="1514303"/>
            </a:xfrm>
            <a:prstGeom prst="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Can 34">
              <a:extLst>
                <a:ext uri="{FF2B5EF4-FFF2-40B4-BE49-F238E27FC236}">
                  <a16:creationId xmlns:a16="http://schemas.microsoft.com/office/drawing/2014/main" id="{399D77F6-F15B-D144-9271-20B721F6CC6C}"/>
                </a:ext>
              </a:extLst>
            </p:cNvPr>
            <p:cNvSpPr/>
            <p:nvPr/>
          </p:nvSpPr>
          <p:spPr>
            <a:xfrm>
              <a:off x="4896757" y="2990248"/>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52E5C828-AEB6-2946-A4E0-2E39D826AD6C}"/>
                </a:ext>
              </a:extLst>
            </p:cNvPr>
            <p:cNvSpPr txBox="1"/>
            <p:nvPr/>
          </p:nvSpPr>
          <p:spPr>
            <a:xfrm>
              <a:off x="4645625" y="4341870"/>
              <a:ext cx="1425390" cy="707886"/>
            </a:xfrm>
            <a:prstGeom prst="rect">
              <a:avLst/>
            </a:prstGeom>
            <a:noFill/>
          </p:spPr>
          <p:txBody>
            <a:bodyPr wrap="none" rtlCol="0">
              <a:spAutoFit/>
            </a:bodyPr>
            <a:lstStyle/>
            <a:p>
              <a:r>
                <a:rPr lang="en-GB" sz="2000" dirty="0">
                  <a:latin typeface="Lucida Bright" panose="02040602050505020304" pitchFamily="18" charset="77"/>
                </a:rPr>
                <a:t>credential</a:t>
              </a:r>
              <a:endParaRPr lang="en-NL" sz="2000" dirty="0">
                <a:latin typeface="Lucida Bright" panose="02040602050505020304" pitchFamily="18" charset="77"/>
              </a:endParaRPr>
            </a:p>
            <a:p>
              <a:r>
                <a:rPr lang="en-NL" sz="2000" dirty="0">
                  <a:latin typeface="Lucida Bright" panose="02040602050505020304" pitchFamily="18" charset="77"/>
                </a:rPr>
                <a:t>issuer</a:t>
              </a:r>
            </a:p>
          </p:txBody>
        </p:sp>
      </p:grpSp>
      <p:cxnSp>
        <p:nvCxnSpPr>
          <p:cNvPr id="37" name="Straight Arrow Connector 36">
            <a:extLst>
              <a:ext uri="{FF2B5EF4-FFF2-40B4-BE49-F238E27FC236}">
                <a16:creationId xmlns:a16="http://schemas.microsoft.com/office/drawing/2014/main" id="{75E168E6-4C5C-2548-9433-C94E8C428039}"/>
              </a:ext>
            </a:extLst>
          </p:cNvPr>
          <p:cNvCxnSpPr>
            <a:cxnSpLocks/>
          </p:cNvCxnSpPr>
          <p:nvPr/>
        </p:nvCxnSpPr>
        <p:spPr>
          <a:xfrm flipH="1">
            <a:off x="2590257" y="3429000"/>
            <a:ext cx="2541054" cy="1160906"/>
          </a:xfrm>
          <a:prstGeom prst="straightConnector1">
            <a:avLst/>
          </a:prstGeom>
          <a:ln w="762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Can 37">
            <a:extLst>
              <a:ext uri="{FF2B5EF4-FFF2-40B4-BE49-F238E27FC236}">
                <a16:creationId xmlns:a16="http://schemas.microsoft.com/office/drawing/2014/main" id="{8B04B6AE-1F9E-A844-9074-04FDDCB580DE}"/>
              </a:ext>
            </a:extLst>
          </p:cNvPr>
          <p:cNvSpPr/>
          <p:nvPr/>
        </p:nvSpPr>
        <p:spPr>
          <a:xfrm>
            <a:off x="5444037" y="4162909"/>
            <a:ext cx="792088" cy="951561"/>
          </a:xfrm>
          <a:prstGeom prst="can">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TextBox 38">
            <a:extLst>
              <a:ext uri="{FF2B5EF4-FFF2-40B4-BE49-F238E27FC236}">
                <a16:creationId xmlns:a16="http://schemas.microsoft.com/office/drawing/2014/main" id="{BAD45BC7-0CCE-3F44-B35F-B1B42DED177C}"/>
              </a:ext>
            </a:extLst>
          </p:cNvPr>
          <p:cNvSpPr txBox="1"/>
          <p:nvPr/>
        </p:nvSpPr>
        <p:spPr>
          <a:xfrm>
            <a:off x="5112157" y="5107704"/>
            <a:ext cx="1555234" cy="400110"/>
          </a:xfrm>
          <a:prstGeom prst="rect">
            <a:avLst/>
          </a:prstGeom>
          <a:noFill/>
        </p:spPr>
        <p:txBody>
          <a:bodyPr wrap="none" rtlCol="0">
            <a:spAutoFit/>
          </a:bodyPr>
          <a:lstStyle/>
          <a:p>
            <a:r>
              <a:rPr lang="en-NL" sz="2000" dirty="0">
                <a:latin typeface="Lucida Bright" panose="02040602050505020304" pitchFamily="18" charset="77"/>
              </a:rPr>
              <a:t>credentials</a:t>
            </a:r>
          </a:p>
        </p:txBody>
      </p:sp>
      <p:grpSp>
        <p:nvGrpSpPr>
          <p:cNvPr id="41" name="Group 40">
            <a:extLst>
              <a:ext uri="{FF2B5EF4-FFF2-40B4-BE49-F238E27FC236}">
                <a16:creationId xmlns:a16="http://schemas.microsoft.com/office/drawing/2014/main" id="{7DF4E964-1ACB-A94E-B733-B9D76D0432CE}"/>
              </a:ext>
            </a:extLst>
          </p:cNvPr>
          <p:cNvGrpSpPr/>
          <p:nvPr/>
        </p:nvGrpSpPr>
        <p:grpSpPr>
          <a:xfrm>
            <a:off x="8435767" y="1921498"/>
            <a:ext cx="891576" cy="707886"/>
            <a:chOff x="2639616" y="4509120"/>
            <a:chExt cx="2347435" cy="1863797"/>
          </a:xfrm>
        </p:grpSpPr>
        <p:sp>
          <p:nvSpPr>
            <p:cNvPr id="42" name="Rounded Rectangular Callout 41">
              <a:extLst>
                <a:ext uri="{FF2B5EF4-FFF2-40B4-BE49-F238E27FC236}">
                  <a16:creationId xmlns:a16="http://schemas.microsoft.com/office/drawing/2014/main" id="{AF830DAC-8D79-A04E-A2AF-A82581C59405}"/>
                </a:ext>
              </a:extLst>
            </p:cNvPr>
            <p:cNvSpPr/>
            <p:nvPr/>
          </p:nvSpPr>
          <p:spPr>
            <a:xfrm>
              <a:off x="2639616" y="4509120"/>
              <a:ext cx="2088232" cy="1163166"/>
            </a:xfrm>
            <a:prstGeom prst="wedgeRoundRectCallout">
              <a:avLst>
                <a:gd name="adj1" fmla="val -52004"/>
                <a:gd name="adj2" fmla="val 74492"/>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chemeClr val="tx1"/>
                  </a:solidFill>
                  <a:latin typeface="American Typewriter" panose="02090604020004020304" pitchFamily="18" charset="77"/>
                </a:rPr>
                <a:t>!</a:t>
              </a:r>
            </a:p>
          </p:txBody>
        </p:sp>
        <p:pic>
          <p:nvPicPr>
            <p:cNvPr id="43" name="Picture 42">
              <a:extLst>
                <a:ext uri="{FF2B5EF4-FFF2-40B4-BE49-F238E27FC236}">
                  <a16:creationId xmlns:a16="http://schemas.microsoft.com/office/drawing/2014/main" id="{BBC438A9-503C-DF40-AA7D-FDB52B0ECCC6}"/>
                </a:ext>
              </a:extLst>
            </p:cNvPr>
            <p:cNvPicPr>
              <a:picLocks noChangeAspect="1"/>
            </p:cNvPicPr>
            <p:nvPr/>
          </p:nvPicPr>
          <p:blipFill>
            <a:blip r:embed="rId4"/>
            <a:stretch>
              <a:fillRect/>
            </a:stretch>
          </p:blipFill>
          <p:spPr>
            <a:xfrm>
              <a:off x="4216725" y="5140396"/>
              <a:ext cx="770326" cy="1232521"/>
            </a:xfrm>
            <a:prstGeom prst="rect">
              <a:avLst/>
            </a:prstGeom>
          </p:spPr>
        </p:pic>
      </p:grpSp>
      <p:grpSp>
        <p:nvGrpSpPr>
          <p:cNvPr id="44" name="Group 43">
            <a:extLst>
              <a:ext uri="{FF2B5EF4-FFF2-40B4-BE49-F238E27FC236}">
                <a16:creationId xmlns:a16="http://schemas.microsoft.com/office/drawing/2014/main" id="{E09A7517-CB11-DA4A-AEE9-380BEDC43417}"/>
              </a:ext>
            </a:extLst>
          </p:cNvPr>
          <p:cNvGrpSpPr/>
          <p:nvPr/>
        </p:nvGrpSpPr>
        <p:grpSpPr>
          <a:xfrm>
            <a:off x="5668027" y="4406584"/>
            <a:ext cx="891576" cy="707886"/>
            <a:chOff x="2639616" y="4509120"/>
            <a:chExt cx="2347435" cy="1863797"/>
          </a:xfrm>
        </p:grpSpPr>
        <p:sp>
          <p:nvSpPr>
            <p:cNvPr id="45" name="Rounded Rectangular Callout 44">
              <a:extLst>
                <a:ext uri="{FF2B5EF4-FFF2-40B4-BE49-F238E27FC236}">
                  <a16:creationId xmlns:a16="http://schemas.microsoft.com/office/drawing/2014/main" id="{3A8FAC17-A903-7A4E-B392-693F79679F88}"/>
                </a:ext>
              </a:extLst>
            </p:cNvPr>
            <p:cNvSpPr/>
            <p:nvPr/>
          </p:nvSpPr>
          <p:spPr>
            <a:xfrm>
              <a:off x="2639616" y="4509120"/>
              <a:ext cx="2088232" cy="1163166"/>
            </a:xfrm>
            <a:prstGeom prst="wedgeRoundRectCallout">
              <a:avLst>
                <a:gd name="adj1" fmla="val -52004"/>
                <a:gd name="adj2" fmla="val 74492"/>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chemeClr val="tx1"/>
                  </a:solidFill>
                  <a:latin typeface="American Typewriter" panose="02090604020004020304" pitchFamily="18" charset="77"/>
                </a:rPr>
                <a:t>!</a:t>
              </a:r>
            </a:p>
          </p:txBody>
        </p:sp>
        <p:pic>
          <p:nvPicPr>
            <p:cNvPr id="46" name="Picture 45">
              <a:extLst>
                <a:ext uri="{FF2B5EF4-FFF2-40B4-BE49-F238E27FC236}">
                  <a16:creationId xmlns:a16="http://schemas.microsoft.com/office/drawing/2014/main" id="{2778D5D9-D909-8240-AAAE-E6E04CD04D67}"/>
                </a:ext>
              </a:extLst>
            </p:cNvPr>
            <p:cNvPicPr>
              <a:picLocks noChangeAspect="1"/>
            </p:cNvPicPr>
            <p:nvPr/>
          </p:nvPicPr>
          <p:blipFill>
            <a:blip r:embed="rId4"/>
            <a:stretch>
              <a:fillRect/>
            </a:stretch>
          </p:blipFill>
          <p:spPr>
            <a:xfrm>
              <a:off x="4216725" y="5140396"/>
              <a:ext cx="770326" cy="1232521"/>
            </a:xfrm>
            <a:prstGeom prst="rect">
              <a:avLst/>
            </a:prstGeom>
          </p:spPr>
        </p:pic>
      </p:grpSp>
      <p:sp>
        <p:nvSpPr>
          <p:cNvPr id="40" name="Rectangle 39">
            <a:extLst>
              <a:ext uri="{FF2B5EF4-FFF2-40B4-BE49-F238E27FC236}">
                <a16:creationId xmlns:a16="http://schemas.microsoft.com/office/drawing/2014/main" id="{9A1A9F58-0733-4742-BFA6-5F7093BA9304}"/>
              </a:ext>
            </a:extLst>
          </p:cNvPr>
          <p:cNvSpPr/>
          <p:nvPr/>
        </p:nvSpPr>
        <p:spPr>
          <a:xfrm>
            <a:off x="217389" y="412111"/>
            <a:ext cx="4942029" cy="6033777"/>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Title 7">
            <a:extLst>
              <a:ext uri="{FF2B5EF4-FFF2-40B4-BE49-F238E27FC236}">
                <a16:creationId xmlns:a16="http://schemas.microsoft.com/office/drawing/2014/main" id="{75D3FB96-8D18-A843-8258-E11D26E1EFBE}"/>
              </a:ext>
            </a:extLst>
          </p:cNvPr>
          <p:cNvSpPr>
            <a:spLocks noGrp="1"/>
          </p:cNvSpPr>
          <p:nvPr>
            <p:ph type="title"/>
          </p:nvPr>
        </p:nvSpPr>
        <p:spPr/>
        <p:txBody>
          <a:bodyPr/>
          <a:lstStyle/>
          <a:p>
            <a:r>
              <a:rPr lang="en-NL" dirty="0"/>
              <a:t>Attribute Based Credentials: Showing</a:t>
            </a:r>
          </a:p>
        </p:txBody>
      </p:sp>
    </p:spTree>
    <p:extLst>
      <p:ext uri="{BB962C8B-B14F-4D97-AF65-F5344CB8AC3E}">
        <p14:creationId xmlns:p14="http://schemas.microsoft.com/office/powerpoint/2010/main" val="2120971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2743AC-0DA5-E045-9BB5-DE6AC783B2CC}"/>
              </a:ext>
            </a:extLst>
          </p:cNvPr>
          <p:cNvSpPr>
            <a:spLocks noGrp="1"/>
          </p:cNvSpPr>
          <p:nvPr>
            <p:ph type="title"/>
          </p:nvPr>
        </p:nvSpPr>
        <p:spPr/>
        <p:txBody>
          <a:bodyPr/>
          <a:lstStyle/>
          <a:p>
            <a:r>
              <a:rPr lang="en-NL" dirty="0"/>
              <a:t>ABC in practice</a:t>
            </a:r>
          </a:p>
        </p:txBody>
      </p:sp>
      <p:sp>
        <p:nvSpPr>
          <p:cNvPr id="9" name="Content Placeholder 8">
            <a:extLst>
              <a:ext uri="{FF2B5EF4-FFF2-40B4-BE49-F238E27FC236}">
                <a16:creationId xmlns:a16="http://schemas.microsoft.com/office/drawing/2014/main" id="{22567A46-1255-B944-A9CC-B12BEDB3E115}"/>
              </a:ext>
            </a:extLst>
          </p:cNvPr>
          <p:cNvSpPr>
            <a:spLocks noGrp="1"/>
          </p:cNvSpPr>
          <p:nvPr>
            <p:ph sz="quarter" idx="13"/>
          </p:nvPr>
        </p:nvSpPr>
        <p:spPr/>
        <p:txBody>
          <a:bodyPr/>
          <a:lstStyle/>
          <a:p>
            <a:endParaRPr lang="en-NL"/>
          </a:p>
        </p:txBody>
      </p:sp>
      <p:sp>
        <p:nvSpPr>
          <p:cNvPr id="5" name="Date Placeholder 4">
            <a:extLst>
              <a:ext uri="{FF2B5EF4-FFF2-40B4-BE49-F238E27FC236}">
                <a16:creationId xmlns:a16="http://schemas.microsoft.com/office/drawing/2014/main" id="{5B35F8CF-69CC-0948-A63A-CCC068728B7A}"/>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3E65C8FD-5049-7049-BA49-5B5CC860A9FC}"/>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A2F77808-059B-5549-9B37-87C04A834F09}"/>
              </a:ext>
            </a:extLst>
          </p:cNvPr>
          <p:cNvSpPr>
            <a:spLocks noGrp="1"/>
          </p:cNvSpPr>
          <p:nvPr>
            <p:ph type="sldNum" sz="quarter" idx="16"/>
          </p:nvPr>
        </p:nvSpPr>
        <p:spPr/>
        <p:txBody>
          <a:bodyPr/>
          <a:lstStyle/>
          <a:p>
            <a:fld id="{6C311684-3042-4F44-9A4D-59BC2CBC607F}" type="slidenum">
              <a:rPr lang="nl-NL" smtClean="0"/>
              <a:pPr/>
              <a:t>26</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643823C6-B8E6-E141-B91B-68D829DD3B3A}"/>
              </a:ext>
            </a:extLst>
          </p:cNvPr>
          <p:cNvSpPr txBox="1"/>
          <p:nvPr/>
        </p:nvSpPr>
        <p:spPr>
          <a:xfrm>
            <a:off x="8352966" y="6202940"/>
            <a:ext cx="3775393" cy="369332"/>
          </a:xfrm>
          <a:prstGeom prst="rect">
            <a:avLst/>
          </a:prstGeom>
          <a:noFill/>
        </p:spPr>
        <p:txBody>
          <a:bodyPr wrap="non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https://</a:t>
            </a:r>
            <a:r>
              <a:rPr lang="en-GB" dirty="0" err="1">
                <a:latin typeface="Helvetica Neue" panose="02000503000000020004" pitchFamily="2" charset="0"/>
                <a:ea typeface="Helvetica Neue" panose="02000503000000020004" pitchFamily="2" charset="0"/>
                <a:cs typeface="Helvetica Neue" panose="02000503000000020004" pitchFamily="2" charset="0"/>
              </a:rPr>
              <a:t>privacybydesign.foundation</a:t>
            </a:r>
            <a:endParaRPr lang="en-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6" name="Picture 2">
            <a:extLst>
              <a:ext uri="{FF2B5EF4-FFF2-40B4-BE49-F238E27FC236}">
                <a16:creationId xmlns:a16="http://schemas.microsoft.com/office/drawing/2014/main" id="{95FA3016-E4C3-DF4F-A41E-7E0755044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357" y="913064"/>
            <a:ext cx="5688632" cy="511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74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2CD0-7EC7-704B-A6DA-F2C9764238B0}"/>
              </a:ext>
            </a:extLst>
          </p:cNvPr>
          <p:cNvSpPr>
            <a:spLocks noGrp="1"/>
          </p:cNvSpPr>
          <p:nvPr>
            <p:ph type="title"/>
          </p:nvPr>
        </p:nvSpPr>
        <p:spPr/>
        <p:txBody>
          <a:bodyPr/>
          <a:lstStyle/>
          <a:p>
            <a:r>
              <a:rPr lang="en-NL" dirty="0"/>
              <a:t>Zero knowledge proofs: Ali Baba’s Cave</a:t>
            </a:r>
          </a:p>
        </p:txBody>
      </p:sp>
      <p:pic>
        <p:nvPicPr>
          <p:cNvPr id="12" name="Content Placeholder 11">
            <a:extLst>
              <a:ext uri="{FF2B5EF4-FFF2-40B4-BE49-F238E27FC236}">
                <a16:creationId xmlns:a16="http://schemas.microsoft.com/office/drawing/2014/main" id="{7C7E67FD-E362-AE4C-811F-3E89D01B622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27482" y="1393558"/>
            <a:ext cx="7902010" cy="4771745"/>
          </a:xfrm>
        </p:spPr>
      </p:pic>
      <p:sp>
        <p:nvSpPr>
          <p:cNvPr id="5" name="Date Placeholder 4">
            <a:extLst>
              <a:ext uri="{FF2B5EF4-FFF2-40B4-BE49-F238E27FC236}">
                <a16:creationId xmlns:a16="http://schemas.microsoft.com/office/drawing/2014/main" id="{6FD3D96C-27AE-6948-9D1D-7EB7F153D9DB}"/>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A97848E7-39AD-AA4E-8105-B7F0D2D276F6}"/>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7BABA30-11E1-3640-9FAE-B12DE9F7FF6F}"/>
              </a:ext>
            </a:extLst>
          </p:cNvPr>
          <p:cNvSpPr>
            <a:spLocks noGrp="1"/>
          </p:cNvSpPr>
          <p:nvPr>
            <p:ph type="sldNum" sz="quarter" idx="16"/>
          </p:nvPr>
        </p:nvSpPr>
        <p:spPr/>
        <p:txBody>
          <a:bodyPr/>
          <a:lstStyle/>
          <a:p>
            <a:fld id="{6C311684-3042-4F44-9A4D-59BC2CBC607F}" type="slidenum">
              <a:rPr lang="nl-NL" smtClean="0"/>
              <a:pPr/>
              <a:t>27</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62306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049B0-C9B0-DE4C-820E-1BB33250E92E}"/>
              </a:ext>
            </a:extLst>
          </p:cNvPr>
          <p:cNvSpPr>
            <a:spLocks noGrp="1"/>
          </p:cNvSpPr>
          <p:nvPr>
            <p:ph type="title"/>
          </p:nvPr>
        </p:nvSpPr>
        <p:spPr/>
        <p:txBody>
          <a:bodyPr/>
          <a:lstStyle/>
          <a:p>
            <a:r>
              <a:rPr lang="en-NL" dirty="0"/>
              <a:t>#5: We Always Need To Know Who You Are</a:t>
            </a:r>
          </a:p>
        </p:txBody>
      </p:sp>
      <p:pic>
        <p:nvPicPr>
          <p:cNvPr id="11" name="Content Placeholder 10">
            <a:extLst>
              <a:ext uri="{FF2B5EF4-FFF2-40B4-BE49-F238E27FC236}">
                <a16:creationId xmlns:a16="http://schemas.microsoft.com/office/drawing/2014/main" id="{36EE2E10-77A6-2842-A0EA-268038F71E8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3712" y="946311"/>
            <a:ext cx="4538505" cy="5605249"/>
          </a:xfrm>
        </p:spPr>
      </p:pic>
      <p:sp>
        <p:nvSpPr>
          <p:cNvPr id="5" name="Date Placeholder 4">
            <a:extLst>
              <a:ext uri="{FF2B5EF4-FFF2-40B4-BE49-F238E27FC236}">
                <a16:creationId xmlns:a16="http://schemas.microsoft.com/office/drawing/2014/main" id="{2AB71876-B299-E247-9D38-4CE5E20DD7D9}"/>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AFF9C78C-4F62-8448-85B0-0D437D9EA025}"/>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42576DD2-DEAE-BE42-93A0-022FFA49A171}"/>
              </a:ext>
            </a:extLst>
          </p:cNvPr>
          <p:cNvSpPr>
            <a:spLocks noGrp="1"/>
          </p:cNvSpPr>
          <p:nvPr>
            <p:ph type="sldNum" sz="quarter" idx="17"/>
          </p:nvPr>
        </p:nvSpPr>
        <p:spPr/>
        <p:txBody>
          <a:bodyPr/>
          <a:lstStyle/>
          <a:p>
            <a:fld id="{6C311684-3042-4F44-9A4D-59BC2CBC607F}" type="slidenum">
              <a:rPr lang="nl-NL" smtClean="0"/>
              <a:pPr/>
              <a:t>28</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89D4EFE1-ED25-4248-A5BE-74563A2C2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571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1335-E95B-BC4A-B545-761750B8A588}"/>
              </a:ext>
            </a:extLst>
          </p:cNvPr>
          <p:cNvSpPr>
            <a:spLocks noGrp="1"/>
          </p:cNvSpPr>
          <p:nvPr>
            <p:ph type="title"/>
          </p:nvPr>
        </p:nvSpPr>
        <p:spPr/>
        <p:txBody>
          <a:bodyPr/>
          <a:lstStyle/>
          <a:p>
            <a:r>
              <a:rPr lang="en-NL" dirty="0"/>
              <a:t>#6: Your Data Is Safe With Us</a:t>
            </a:r>
          </a:p>
        </p:txBody>
      </p:sp>
      <p:pic>
        <p:nvPicPr>
          <p:cNvPr id="11" name="Content Placeholder 10">
            <a:extLst>
              <a:ext uri="{FF2B5EF4-FFF2-40B4-BE49-F238E27FC236}">
                <a16:creationId xmlns:a16="http://schemas.microsoft.com/office/drawing/2014/main" id="{28782A58-4F4B-2348-94A2-591C9DBBF9A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42988" y="1446157"/>
            <a:ext cx="4765675" cy="4686412"/>
          </a:xfrm>
        </p:spPr>
      </p:pic>
      <p:sp>
        <p:nvSpPr>
          <p:cNvPr id="9" name="Content Placeholder 8">
            <a:extLst>
              <a:ext uri="{FF2B5EF4-FFF2-40B4-BE49-F238E27FC236}">
                <a16:creationId xmlns:a16="http://schemas.microsoft.com/office/drawing/2014/main" id="{703AF31F-C972-244F-85E3-F6188E73B2A9}"/>
              </a:ext>
            </a:extLst>
          </p:cNvPr>
          <p:cNvSpPr>
            <a:spLocks noGrp="1"/>
          </p:cNvSpPr>
          <p:nvPr>
            <p:ph sz="quarter" idx="14"/>
          </p:nvPr>
        </p:nvSpPr>
        <p:spPr/>
        <p:txBody>
          <a:bodyPr>
            <a:normAutofit fontScale="92500" lnSpcReduction="10000"/>
          </a:bodyPr>
          <a:lstStyle/>
          <a:p>
            <a:r>
              <a:rPr lang="en-NL" dirty="0"/>
              <a:t>Google, Facebook campaign	</a:t>
            </a:r>
          </a:p>
          <a:p>
            <a:pPr lvl="1"/>
            <a:r>
              <a:rPr lang="en-NL" dirty="0"/>
              <a:t>Your data is safe with us</a:t>
            </a:r>
          </a:p>
          <a:p>
            <a:r>
              <a:rPr lang="en-NL" dirty="0"/>
              <a:t>Centralised, decentralised, distributed</a:t>
            </a:r>
          </a:p>
          <a:p>
            <a:pPr lvl="1"/>
            <a:r>
              <a:rPr lang="en-NL" dirty="0"/>
              <a:t>Client server (the norm)</a:t>
            </a:r>
          </a:p>
          <a:p>
            <a:pPr lvl="1"/>
            <a:r>
              <a:rPr lang="en-NL" dirty="0"/>
              <a:t>Personal data stores (the shift)</a:t>
            </a:r>
          </a:p>
          <a:p>
            <a:pPr lvl="1"/>
            <a:r>
              <a:rPr lang="en-NL" dirty="0"/>
              <a:t>P2P/edge computing (the future)</a:t>
            </a:r>
          </a:p>
          <a:p>
            <a:r>
              <a:rPr lang="en-NL" dirty="0"/>
              <a:t>Make local processing the default</a:t>
            </a:r>
          </a:p>
          <a:p>
            <a:pPr lvl="1"/>
            <a:r>
              <a:rPr lang="en-NL" dirty="0"/>
              <a:t>Many apps don’t need a server</a:t>
            </a:r>
          </a:p>
          <a:p>
            <a:pPr lvl="1"/>
            <a:r>
              <a:rPr lang="en-NL" dirty="0"/>
              <a:t>Elephant in the room: business models</a:t>
            </a:r>
          </a:p>
        </p:txBody>
      </p:sp>
      <p:sp>
        <p:nvSpPr>
          <p:cNvPr id="5" name="Date Placeholder 4">
            <a:extLst>
              <a:ext uri="{FF2B5EF4-FFF2-40B4-BE49-F238E27FC236}">
                <a16:creationId xmlns:a16="http://schemas.microsoft.com/office/drawing/2014/main" id="{C6B0CF94-82AA-D046-979E-EA3C86B52239}"/>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489D63E7-611C-5F40-A17F-77FD9D5E3E4D}"/>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1976F5C2-DD0A-B241-BB9A-73FB8AF05D03}"/>
              </a:ext>
            </a:extLst>
          </p:cNvPr>
          <p:cNvSpPr>
            <a:spLocks noGrp="1"/>
          </p:cNvSpPr>
          <p:nvPr>
            <p:ph type="sldNum" sz="quarter" idx="17"/>
          </p:nvPr>
        </p:nvSpPr>
        <p:spPr/>
        <p:txBody>
          <a:bodyPr/>
          <a:lstStyle/>
          <a:p>
            <a:fld id="{6C311684-3042-4F44-9A4D-59BC2CBC607F}" type="slidenum">
              <a:rPr lang="nl-NL" smtClean="0"/>
              <a:pPr/>
              <a:t>29</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0585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04FC-6676-DD43-B492-0DB3132D2FFC}"/>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EA9D7B21-8887-2646-8784-D2ABD6198E11}"/>
              </a:ext>
            </a:extLst>
          </p:cNvPr>
          <p:cNvSpPr>
            <a:spLocks noGrp="1"/>
          </p:cNvSpPr>
          <p:nvPr>
            <p:ph sz="quarter" idx="13"/>
          </p:nvPr>
        </p:nvSpPr>
        <p:spPr/>
        <p:txBody>
          <a:bodyPr/>
          <a:lstStyle/>
          <a:p>
            <a:endParaRPr lang="en-NL"/>
          </a:p>
        </p:txBody>
      </p:sp>
      <p:sp>
        <p:nvSpPr>
          <p:cNvPr id="4" name="Content Placeholder 3">
            <a:extLst>
              <a:ext uri="{FF2B5EF4-FFF2-40B4-BE49-F238E27FC236}">
                <a16:creationId xmlns:a16="http://schemas.microsoft.com/office/drawing/2014/main" id="{56A1C5E6-5BB5-6248-AAE1-F245B959C714}"/>
              </a:ext>
            </a:extLst>
          </p:cNvPr>
          <p:cNvSpPr>
            <a:spLocks noGrp="1"/>
          </p:cNvSpPr>
          <p:nvPr>
            <p:ph sz="quarter" idx="14"/>
          </p:nvPr>
        </p:nvSpPr>
        <p:spPr/>
        <p:txBody>
          <a:bodyPr/>
          <a:lstStyle/>
          <a:p>
            <a:endParaRPr lang="en-NL"/>
          </a:p>
        </p:txBody>
      </p:sp>
      <p:sp>
        <p:nvSpPr>
          <p:cNvPr id="5" name="Date Placeholder 4">
            <a:extLst>
              <a:ext uri="{FF2B5EF4-FFF2-40B4-BE49-F238E27FC236}">
                <a16:creationId xmlns:a16="http://schemas.microsoft.com/office/drawing/2014/main" id="{7AF707E3-BFB5-C144-B4C8-D43DEBF6F1AA}"/>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005A5B47-1FF2-2440-9684-4D5FB1C1FADE}"/>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45B2418D-55F7-5441-8050-3B6104C39FFB}"/>
              </a:ext>
            </a:extLst>
          </p:cNvPr>
          <p:cNvSpPr>
            <a:spLocks noGrp="1"/>
          </p:cNvSpPr>
          <p:nvPr>
            <p:ph type="sldNum" sz="quarter" idx="17"/>
          </p:nvPr>
        </p:nvSpPr>
        <p:spPr/>
        <p:txBody>
          <a:bodyPr/>
          <a:lstStyle/>
          <a:p>
            <a:fld id="{6C311684-3042-4F44-9A4D-59BC2CBC607F}" type="slidenum">
              <a:rPr lang="nl-NL" smtClean="0"/>
              <a:pPr/>
              <a:t>3</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098" name="Picture 2">
            <a:extLst>
              <a:ext uri="{FF2B5EF4-FFF2-40B4-BE49-F238E27FC236}">
                <a16:creationId xmlns:a16="http://schemas.microsoft.com/office/drawing/2014/main" id="{26A0AA04-7D60-FE41-B6EE-1E9492FB67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5" r="654" b="16177"/>
          <a:stretch/>
        </p:blipFill>
        <p:spPr bwMode="auto">
          <a:xfrm>
            <a:off x="0" y="-27384"/>
            <a:ext cx="12192000" cy="659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22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7B35C94-3534-034B-8363-8717020B8506}"/>
              </a:ext>
            </a:extLst>
          </p:cNvPr>
          <p:cNvSpPr>
            <a:spLocks noGrp="1"/>
          </p:cNvSpPr>
          <p:nvPr>
            <p:ph type="title"/>
          </p:nvPr>
        </p:nvSpPr>
        <p:spPr/>
        <p:txBody>
          <a:bodyPr>
            <a:normAutofit/>
          </a:bodyPr>
          <a:lstStyle/>
          <a:p>
            <a:r>
              <a:rPr lang="en-NL" dirty="0"/>
              <a:t>Personal data stores</a:t>
            </a:r>
          </a:p>
        </p:txBody>
      </p:sp>
      <p:pic>
        <p:nvPicPr>
          <p:cNvPr id="13" name="Content Placeholder 12">
            <a:extLst>
              <a:ext uri="{FF2B5EF4-FFF2-40B4-BE49-F238E27FC236}">
                <a16:creationId xmlns:a16="http://schemas.microsoft.com/office/drawing/2014/main" id="{EF84BEA9-6B96-874E-AA9A-3CB4C58F14B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03512" y="1412776"/>
            <a:ext cx="8955131" cy="4824536"/>
          </a:xfrm>
        </p:spPr>
      </p:pic>
      <p:sp>
        <p:nvSpPr>
          <p:cNvPr id="5" name="Date Placeholder 4">
            <a:extLst>
              <a:ext uri="{FF2B5EF4-FFF2-40B4-BE49-F238E27FC236}">
                <a16:creationId xmlns:a16="http://schemas.microsoft.com/office/drawing/2014/main" id="{0AD4E5FB-4CD4-3242-9F51-C254178C37EF}"/>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EA04250E-FF40-6D43-810E-F7B01A62F82E}"/>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7DC56155-F4AB-D24A-9588-1EAE9E955042}"/>
              </a:ext>
            </a:extLst>
          </p:cNvPr>
          <p:cNvSpPr>
            <a:spLocks noGrp="1"/>
          </p:cNvSpPr>
          <p:nvPr>
            <p:ph type="sldNum" sz="quarter" idx="16"/>
          </p:nvPr>
        </p:nvSpPr>
        <p:spPr/>
        <p:txBody>
          <a:bodyPr/>
          <a:lstStyle/>
          <a:p>
            <a:fld id="{6C311684-3042-4F44-9A4D-59BC2CBC607F}" type="slidenum">
              <a:rPr lang="nl-NL" smtClean="0"/>
              <a:pPr/>
              <a:t>30</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75201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34A110-2E52-D743-A8FA-7BBD004A537C}"/>
              </a:ext>
            </a:extLst>
          </p:cNvPr>
          <p:cNvSpPr>
            <a:spLocks noGrp="1"/>
          </p:cNvSpPr>
          <p:nvPr>
            <p:ph type="title"/>
          </p:nvPr>
        </p:nvSpPr>
        <p:spPr/>
        <p:txBody>
          <a:bodyPr/>
          <a:lstStyle/>
          <a:p>
            <a:r>
              <a:rPr lang="en-NL" dirty="0"/>
              <a:t>Distributed, peer-to-peer, processing</a:t>
            </a:r>
          </a:p>
        </p:txBody>
      </p:sp>
      <p:pic>
        <p:nvPicPr>
          <p:cNvPr id="11" name="Content Placeholder 10">
            <a:extLst>
              <a:ext uri="{FF2B5EF4-FFF2-40B4-BE49-F238E27FC236}">
                <a16:creationId xmlns:a16="http://schemas.microsoft.com/office/drawing/2014/main" id="{35DD86FD-C7A9-FD4A-BBB1-4CFAF3307F9B}"/>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1464" y="1449499"/>
            <a:ext cx="9575625" cy="4787813"/>
          </a:xfrm>
        </p:spPr>
      </p:pic>
      <p:sp>
        <p:nvSpPr>
          <p:cNvPr id="5" name="Date Placeholder 4">
            <a:extLst>
              <a:ext uri="{FF2B5EF4-FFF2-40B4-BE49-F238E27FC236}">
                <a16:creationId xmlns:a16="http://schemas.microsoft.com/office/drawing/2014/main" id="{830FF1DB-708F-6346-8C5B-DE8590759C4D}"/>
              </a:ext>
            </a:extLst>
          </p:cNvPr>
          <p:cNvSpPr>
            <a:spLocks noGrp="1"/>
          </p:cNvSpPr>
          <p:nvPr>
            <p:ph type="dt" sz="half" idx="14"/>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C8C24446-C015-504E-90AB-46BEF1353E83}"/>
              </a:ext>
            </a:extLst>
          </p:cNvPr>
          <p:cNvSpPr>
            <a:spLocks noGrp="1"/>
          </p:cNvSpPr>
          <p:nvPr>
            <p:ph type="ftr" sz="quarter" idx="15"/>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8A9F7E9E-9710-0F47-9F5F-EB960A9C01B1}"/>
              </a:ext>
            </a:extLst>
          </p:cNvPr>
          <p:cNvSpPr>
            <a:spLocks noGrp="1"/>
          </p:cNvSpPr>
          <p:nvPr>
            <p:ph type="sldNum" sz="quarter" idx="16"/>
          </p:nvPr>
        </p:nvSpPr>
        <p:spPr/>
        <p:txBody>
          <a:bodyPr/>
          <a:lstStyle/>
          <a:p>
            <a:fld id="{6C311684-3042-4F44-9A4D-59BC2CBC607F}" type="slidenum">
              <a:rPr lang="nl-NL" smtClean="0"/>
              <a:pPr/>
              <a:t>31</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62368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1335-E95B-BC4A-B545-761750B8A588}"/>
              </a:ext>
            </a:extLst>
          </p:cNvPr>
          <p:cNvSpPr>
            <a:spLocks noGrp="1"/>
          </p:cNvSpPr>
          <p:nvPr>
            <p:ph type="title"/>
          </p:nvPr>
        </p:nvSpPr>
        <p:spPr/>
        <p:txBody>
          <a:bodyPr/>
          <a:lstStyle/>
          <a:p>
            <a:r>
              <a:rPr lang="en-NL" dirty="0"/>
              <a:t>#6: Your Data Is Safe With Us</a:t>
            </a:r>
          </a:p>
        </p:txBody>
      </p:sp>
      <p:pic>
        <p:nvPicPr>
          <p:cNvPr id="11" name="Content Placeholder 10">
            <a:extLst>
              <a:ext uri="{FF2B5EF4-FFF2-40B4-BE49-F238E27FC236}">
                <a16:creationId xmlns:a16="http://schemas.microsoft.com/office/drawing/2014/main" id="{28782A58-4F4B-2348-94A2-591C9DBBF9A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29223" y="1000108"/>
            <a:ext cx="5533553" cy="5441519"/>
          </a:xfrm>
        </p:spPr>
      </p:pic>
      <p:sp>
        <p:nvSpPr>
          <p:cNvPr id="5" name="Date Placeholder 4">
            <a:extLst>
              <a:ext uri="{FF2B5EF4-FFF2-40B4-BE49-F238E27FC236}">
                <a16:creationId xmlns:a16="http://schemas.microsoft.com/office/drawing/2014/main" id="{C6B0CF94-82AA-D046-979E-EA3C86B52239}"/>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489D63E7-611C-5F40-A17F-77FD9D5E3E4D}"/>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1976F5C2-DD0A-B241-BB9A-73FB8AF05D03}"/>
              </a:ext>
            </a:extLst>
          </p:cNvPr>
          <p:cNvSpPr>
            <a:spLocks noGrp="1"/>
          </p:cNvSpPr>
          <p:nvPr>
            <p:ph type="sldNum" sz="quarter" idx="17"/>
          </p:nvPr>
        </p:nvSpPr>
        <p:spPr/>
        <p:txBody>
          <a:bodyPr/>
          <a:lstStyle/>
          <a:p>
            <a:fld id="{6C311684-3042-4F44-9A4D-59BC2CBC607F}" type="slidenum">
              <a:rPr lang="nl-NL" smtClean="0"/>
              <a:pPr/>
              <a:t>32</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B25F70E9-E731-E649-94B2-F4D87928F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9348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E78A-2BFF-564D-A32A-F9B236302492}"/>
              </a:ext>
            </a:extLst>
          </p:cNvPr>
          <p:cNvSpPr>
            <a:spLocks noGrp="1"/>
          </p:cNvSpPr>
          <p:nvPr>
            <p:ph type="title"/>
          </p:nvPr>
        </p:nvSpPr>
        <p:spPr/>
        <p:txBody>
          <a:bodyPr/>
          <a:lstStyle/>
          <a:p>
            <a:r>
              <a:rPr lang="en-NL" dirty="0"/>
              <a:t>#7: Privacy And Security Are A Zero-Sum Game</a:t>
            </a:r>
          </a:p>
        </p:txBody>
      </p:sp>
      <p:pic>
        <p:nvPicPr>
          <p:cNvPr id="11" name="Content Placeholder 10">
            <a:extLst>
              <a:ext uri="{FF2B5EF4-FFF2-40B4-BE49-F238E27FC236}">
                <a16:creationId xmlns:a16="http://schemas.microsoft.com/office/drawing/2014/main" id="{DFD80724-2E42-8A42-8999-91BE0B7786A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42988" y="1585723"/>
            <a:ext cx="4765675" cy="4407280"/>
          </a:xfrm>
        </p:spPr>
      </p:pic>
      <p:sp>
        <p:nvSpPr>
          <p:cNvPr id="9" name="Content Placeholder 8">
            <a:extLst>
              <a:ext uri="{FF2B5EF4-FFF2-40B4-BE49-F238E27FC236}">
                <a16:creationId xmlns:a16="http://schemas.microsoft.com/office/drawing/2014/main" id="{B1EB37E8-0D42-7D4E-9FDD-A18ECE09E286}"/>
              </a:ext>
            </a:extLst>
          </p:cNvPr>
          <p:cNvSpPr>
            <a:spLocks noGrp="1"/>
          </p:cNvSpPr>
          <p:nvPr>
            <p:ph sz="quarter" idx="14"/>
          </p:nvPr>
        </p:nvSpPr>
        <p:spPr/>
        <p:txBody>
          <a:bodyPr/>
          <a:lstStyle/>
          <a:p>
            <a:r>
              <a:rPr lang="en-NL" dirty="0"/>
              <a:t>Trench warfare</a:t>
            </a:r>
          </a:p>
          <a:p>
            <a:pPr lvl="1"/>
            <a:r>
              <a:rPr lang="en-NL" dirty="0"/>
              <a:t>“</a:t>
            </a:r>
            <a:r>
              <a:rPr lang="en-GB" b="0" dirty="0"/>
              <a:t>It is highly unlikely that either extreme—total surveillance or total privacy—is good for our society.”</a:t>
            </a:r>
          </a:p>
          <a:p>
            <a:r>
              <a:rPr lang="en-GB" dirty="0"/>
              <a:t>Bridging the gap</a:t>
            </a:r>
          </a:p>
          <a:p>
            <a:pPr lvl="1"/>
            <a:r>
              <a:rPr lang="en-GB" dirty="0"/>
              <a:t>David </a:t>
            </a:r>
            <a:r>
              <a:rPr lang="en-GB" dirty="0" err="1"/>
              <a:t>Chaum</a:t>
            </a:r>
            <a:r>
              <a:rPr lang="en-GB" dirty="0"/>
              <a:t>: </a:t>
            </a:r>
            <a:r>
              <a:rPr lang="en-GB" dirty="0" err="1"/>
              <a:t>DigiCash</a:t>
            </a:r>
            <a:endParaRPr lang="en-GB" dirty="0"/>
          </a:p>
          <a:p>
            <a:pPr lvl="1"/>
            <a:r>
              <a:rPr lang="en-GB" dirty="0"/>
              <a:t>Revocable Privacy</a:t>
            </a:r>
          </a:p>
          <a:p>
            <a:pPr marL="0" indent="0">
              <a:buNone/>
            </a:pPr>
            <a:endParaRPr lang="en-GB" b="0" dirty="0"/>
          </a:p>
          <a:p>
            <a:pPr lvl="1"/>
            <a:endParaRPr lang="en-GB" dirty="0"/>
          </a:p>
          <a:p>
            <a:endParaRPr lang="en-NL" dirty="0"/>
          </a:p>
        </p:txBody>
      </p:sp>
      <p:sp>
        <p:nvSpPr>
          <p:cNvPr id="5" name="Date Placeholder 4">
            <a:extLst>
              <a:ext uri="{FF2B5EF4-FFF2-40B4-BE49-F238E27FC236}">
                <a16:creationId xmlns:a16="http://schemas.microsoft.com/office/drawing/2014/main" id="{98E37B28-2F1A-044F-B4F9-C81E41DEB2BA}"/>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640B2039-B3BF-104B-A0C9-369B2A34511F}"/>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F8030849-ED9F-814A-9923-B80BF64A6CCC}"/>
              </a:ext>
            </a:extLst>
          </p:cNvPr>
          <p:cNvSpPr>
            <a:spLocks noGrp="1"/>
          </p:cNvSpPr>
          <p:nvPr>
            <p:ph type="sldNum" sz="quarter" idx="17"/>
          </p:nvPr>
        </p:nvSpPr>
        <p:spPr/>
        <p:txBody>
          <a:bodyPr/>
          <a:lstStyle/>
          <a:p>
            <a:fld id="{6C311684-3042-4F44-9A4D-59BC2CBC607F}" type="slidenum">
              <a:rPr lang="nl-NL" smtClean="0"/>
              <a:pPr/>
              <a:t>33</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3999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E78A-2BFF-564D-A32A-F9B236302492}"/>
              </a:ext>
            </a:extLst>
          </p:cNvPr>
          <p:cNvSpPr>
            <a:spLocks noGrp="1"/>
          </p:cNvSpPr>
          <p:nvPr>
            <p:ph type="title"/>
          </p:nvPr>
        </p:nvSpPr>
        <p:spPr/>
        <p:txBody>
          <a:bodyPr/>
          <a:lstStyle/>
          <a:p>
            <a:r>
              <a:rPr lang="en-NL" dirty="0"/>
              <a:t>#7: Privacy And Security Are A Zero-Sum Game</a:t>
            </a:r>
          </a:p>
        </p:txBody>
      </p:sp>
      <p:pic>
        <p:nvPicPr>
          <p:cNvPr id="11" name="Content Placeholder 10">
            <a:extLst>
              <a:ext uri="{FF2B5EF4-FFF2-40B4-BE49-F238E27FC236}">
                <a16:creationId xmlns:a16="http://schemas.microsoft.com/office/drawing/2014/main" id="{DFD80724-2E42-8A42-8999-91BE0B7786A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11624" y="970268"/>
            <a:ext cx="5989116" cy="5538714"/>
          </a:xfrm>
        </p:spPr>
      </p:pic>
      <p:sp>
        <p:nvSpPr>
          <p:cNvPr id="5" name="Date Placeholder 4">
            <a:extLst>
              <a:ext uri="{FF2B5EF4-FFF2-40B4-BE49-F238E27FC236}">
                <a16:creationId xmlns:a16="http://schemas.microsoft.com/office/drawing/2014/main" id="{98E37B28-2F1A-044F-B4F9-C81E41DEB2BA}"/>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640B2039-B3BF-104B-A0C9-369B2A34511F}"/>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F8030849-ED9F-814A-9923-B80BF64A6CCC}"/>
              </a:ext>
            </a:extLst>
          </p:cNvPr>
          <p:cNvSpPr>
            <a:spLocks noGrp="1"/>
          </p:cNvSpPr>
          <p:nvPr>
            <p:ph type="sldNum" sz="quarter" idx="17"/>
          </p:nvPr>
        </p:nvSpPr>
        <p:spPr/>
        <p:txBody>
          <a:bodyPr/>
          <a:lstStyle/>
          <a:p>
            <a:fld id="{6C311684-3042-4F44-9A4D-59BC2CBC607F}" type="slidenum">
              <a:rPr lang="nl-NL" smtClean="0"/>
              <a:pPr/>
              <a:t>34</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22DED595-DF83-2B4F-9697-078E7C46A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6937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1F08-A787-2345-941A-AA975209205F}"/>
              </a:ext>
            </a:extLst>
          </p:cNvPr>
          <p:cNvSpPr>
            <a:spLocks noGrp="1"/>
          </p:cNvSpPr>
          <p:nvPr>
            <p:ph type="title"/>
          </p:nvPr>
        </p:nvSpPr>
        <p:spPr/>
        <p:txBody>
          <a:bodyPr/>
          <a:lstStyle/>
          <a:p>
            <a:r>
              <a:rPr lang="en-NL" dirty="0"/>
              <a:t>#8: Privacy Is Hard</a:t>
            </a:r>
          </a:p>
        </p:txBody>
      </p:sp>
      <p:pic>
        <p:nvPicPr>
          <p:cNvPr id="11" name="Content Placeholder 10">
            <a:extLst>
              <a:ext uri="{FF2B5EF4-FFF2-40B4-BE49-F238E27FC236}">
                <a16:creationId xmlns:a16="http://schemas.microsoft.com/office/drawing/2014/main" id="{FB53733E-1CFF-C148-B346-357A65FD23C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43672" y="1000108"/>
            <a:ext cx="5033225" cy="5494143"/>
          </a:xfrm>
        </p:spPr>
      </p:pic>
      <p:sp>
        <p:nvSpPr>
          <p:cNvPr id="5" name="Date Placeholder 4">
            <a:extLst>
              <a:ext uri="{FF2B5EF4-FFF2-40B4-BE49-F238E27FC236}">
                <a16:creationId xmlns:a16="http://schemas.microsoft.com/office/drawing/2014/main" id="{26B0F1DE-1F59-FF40-AAEE-2E75086A78A1}"/>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41A90059-CC62-E149-9ECC-59C9574677E6}"/>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AA427AED-0ED3-2F49-9E6D-C8903C019966}"/>
              </a:ext>
            </a:extLst>
          </p:cNvPr>
          <p:cNvSpPr>
            <a:spLocks noGrp="1"/>
          </p:cNvSpPr>
          <p:nvPr>
            <p:ph type="sldNum" sz="quarter" idx="17"/>
          </p:nvPr>
        </p:nvSpPr>
        <p:spPr/>
        <p:txBody>
          <a:bodyPr/>
          <a:lstStyle/>
          <a:p>
            <a:fld id="{6C311684-3042-4F44-9A4D-59BC2CBC607F}" type="slidenum">
              <a:rPr lang="nl-NL" smtClean="0"/>
              <a:pPr/>
              <a:t>35</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2183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864F5C-9FAB-9F44-B4E2-DFAC8DD5909A}"/>
              </a:ext>
            </a:extLst>
          </p:cNvPr>
          <p:cNvSpPr>
            <a:spLocks noGrp="1"/>
          </p:cNvSpPr>
          <p:nvPr>
            <p:ph type="dt" sz="half" idx="10"/>
          </p:nvPr>
        </p:nvSpPr>
        <p:spPr/>
        <p:txBody>
          <a:bodyPr/>
          <a:lstStyle/>
          <a:p>
            <a:r>
              <a:rPr lang="en-US"/>
              <a:t>2023</a:t>
            </a:r>
            <a:endParaRPr lang="nl-NL"/>
          </a:p>
        </p:txBody>
      </p:sp>
      <p:sp>
        <p:nvSpPr>
          <p:cNvPr id="5" name="Footer Placeholder 4">
            <a:extLst>
              <a:ext uri="{FF2B5EF4-FFF2-40B4-BE49-F238E27FC236}">
                <a16:creationId xmlns:a16="http://schemas.microsoft.com/office/drawing/2014/main" id="{50EA761A-CE87-3745-AD75-98CE87F18405}"/>
              </a:ext>
            </a:extLst>
          </p:cNvPr>
          <p:cNvSpPr>
            <a:spLocks noGrp="1"/>
          </p:cNvSpPr>
          <p:nvPr>
            <p:ph type="ftr" sz="quarter" idx="11"/>
          </p:nvPr>
        </p:nvSpPr>
        <p:spPr/>
        <p:txBody>
          <a:bodyPr/>
          <a:lstStyle/>
          <a:p>
            <a:r>
              <a:rPr lang="en-GB"/>
              <a:t>// Privacy Is Hard And Seven Other Myths</a:t>
            </a:r>
            <a:endParaRPr lang="nl-NL"/>
          </a:p>
        </p:txBody>
      </p:sp>
      <p:sp>
        <p:nvSpPr>
          <p:cNvPr id="6" name="Slide Number Placeholder 5">
            <a:extLst>
              <a:ext uri="{FF2B5EF4-FFF2-40B4-BE49-F238E27FC236}">
                <a16:creationId xmlns:a16="http://schemas.microsoft.com/office/drawing/2014/main" id="{E7F85739-415D-9841-9BB9-3791926349C6}"/>
              </a:ext>
            </a:extLst>
          </p:cNvPr>
          <p:cNvSpPr>
            <a:spLocks noGrp="1"/>
          </p:cNvSpPr>
          <p:nvPr>
            <p:ph type="sldNum" sz="quarter" idx="12"/>
          </p:nvPr>
        </p:nvSpPr>
        <p:spPr/>
        <p:txBody>
          <a:bodyPr/>
          <a:lstStyle/>
          <a:p>
            <a:fld id="{6C311684-3042-4F44-9A4D-59BC2CBC607F}" type="slidenum">
              <a:rPr lang="nl-NL" smtClean="0"/>
              <a:pPr/>
              <a:t>36</a:t>
            </a:fld>
            <a:endParaRPr lang="nl-NL"/>
          </a:p>
        </p:txBody>
      </p:sp>
      <p:sp>
        <p:nvSpPr>
          <p:cNvPr id="7" name="Triangle 6">
            <a:extLst>
              <a:ext uri="{FF2B5EF4-FFF2-40B4-BE49-F238E27FC236}">
                <a16:creationId xmlns:a16="http://schemas.microsoft.com/office/drawing/2014/main" id="{FD521882-0A29-9E4E-BAC7-84909A99F369}"/>
              </a:ext>
            </a:extLst>
          </p:cNvPr>
          <p:cNvSpPr/>
          <p:nvPr/>
        </p:nvSpPr>
        <p:spPr>
          <a:xfrm>
            <a:off x="4187788" y="1544582"/>
            <a:ext cx="3816424" cy="3290021"/>
          </a:xfrm>
          <a:prstGeom prst="triangl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E4AE41-2542-2E4D-A929-5829B5C98714}"/>
              </a:ext>
            </a:extLst>
          </p:cNvPr>
          <p:cNvSpPr txBox="1"/>
          <p:nvPr/>
        </p:nvSpPr>
        <p:spPr>
          <a:xfrm>
            <a:off x="8129481" y="4834603"/>
            <a:ext cx="2408993"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Technology</a:t>
            </a:r>
          </a:p>
        </p:txBody>
      </p:sp>
      <p:sp>
        <p:nvSpPr>
          <p:cNvPr id="9" name="TextBox 8">
            <a:extLst>
              <a:ext uri="{FF2B5EF4-FFF2-40B4-BE49-F238E27FC236}">
                <a16:creationId xmlns:a16="http://schemas.microsoft.com/office/drawing/2014/main" id="{98549CF6-E115-9746-BEB0-73CA8E2673D3}"/>
              </a:ext>
            </a:extLst>
          </p:cNvPr>
          <p:cNvSpPr txBox="1"/>
          <p:nvPr/>
        </p:nvSpPr>
        <p:spPr>
          <a:xfrm>
            <a:off x="3071664" y="4835844"/>
            <a:ext cx="1011815"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Law</a:t>
            </a:r>
          </a:p>
        </p:txBody>
      </p:sp>
      <p:sp>
        <p:nvSpPr>
          <p:cNvPr id="10" name="TextBox 9">
            <a:extLst>
              <a:ext uri="{FF2B5EF4-FFF2-40B4-BE49-F238E27FC236}">
                <a16:creationId xmlns:a16="http://schemas.microsoft.com/office/drawing/2014/main" id="{AAC620E2-DF41-6244-8462-91D160962CC0}"/>
              </a:ext>
            </a:extLst>
          </p:cNvPr>
          <p:cNvSpPr txBox="1"/>
          <p:nvPr/>
        </p:nvSpPr>
        <p:spPr>
          <a:xfrm>
            <a:off x="5243843" y="700974"/>
            <a:ext cx="1628972"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Society</a:t>
            </a:r>
          </a:p>
        </p:txBody>
      </p:sp>
    </p:spTree>
    <p:extLst>
      <p:ext uri="{BB962C8B-B14F-4D97-AF65-F5344CB8AC3E}">
        <p14:creationId xmlns:p14="http://schemas.microsoft.com/office/powerpoint/2010/main" val="3957183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864F5C-9FAB-9F44-B4E2-DFAC8DD5909A}"/>
              </a:ext>
            </a:extLst>
          </p:cNvPr>
          <p:cNvSpPr>
            <a:spLocks noGrp="1"/>
          </p:cNvSpPr>
          <p:nvPr>
            <p:ph type="dt" sz="half" idx="10"/>
          </p:nvPr>
        </p:nvSpPr>
        <p:spPr/>
        <p:txBody>
          <a:bodyPr/>
          <a:lstStyle/>
          <a:p>
            <a:r>
              <a:rPr lang="en-US"/>
              <a:t>2023</a:t>
            </a:r>
            <a:endParaRPr lang="nl-NL"/>
          </a:p>
        </p:txBody>
      </p:sp>
      <p:sp>
        <p:nvSpPr>
          <p:cNvPr id="5" name="Footer Placeholder 4">
            <a:extLst>
              <a:ext uri="{FF2B5EF4-FFF2-40B4-BE49-F238E27FC236}">
                <a16:creationId xmlns:a16="http://schemas.microsoft.com/office/drawing/2014/main" id="{50EA761A-CE87-3745-AD75-98CE87F18405}"/>
              </a:ext>
            </a:extLst>
          </p:cNvPr>
          <p:cNvSpPr>
            <a:spLocks noGrp="1"/>
          </p:cNvSpPr>
          <p:nvPr>
            <p:ph type="ftr" sz="quarter" idx="11"/>
          </p:nvPr>
        </p:nvSpPr>
        <p:spPr/>
        <p:txBody>
          <a:bodyPr/>
          <a:lstStyle/>
          <a:p>
            <a:r>
              <a:rPr lang="en-GB"/>
              <a:t>// Privacy Is Hard And Seven Other Myths</a:t>
            </a:r>
            <a:endParaRPr lang="nl-NL"/>
          </a:p>
        </p:txBody>
      </p:sp>
      <p:sp>
        <p:nvSpPr>
          <p:cNvPr id="6" name="Slide Number Placeholder 5">
            <a:extLst>
              <a:ext uri="{FF2B5EF4-FFF2-40B4-BE49-F238E27FC236}">
                <a16:creationId xmlns:a16="http://schemas.microsoft.com/office/drawing/2014/main" id="{E7F85739-415D-9841-9BB9-3791926349C6}"/>
              </a:ext>
            </a:extLst>
          </p:cNvPr>
          <p:cNvSpPr>
            <a:spLocks noGrp="1"/>
          </p:cNvSpPr>
          <p:nvPr>
            <p:ph type="sldNum" sz="quarter" idx="12"/>
          </p:nvPr>
        </p:nvSpPr>
        <p:spPr/>
        <p:txBody>
          <a:bodyPr/>
          <a:lstStyle/>
          <a:p>
            <a:fld id="{6C311684-3042-4F44-9A4D-59BC2CBC607F}" type="slidenum">
              <a:rPr lang="nl-NL" smtClean="0"/>
              <a:pPr/>
              <a:t>37</a:t>
            </a:fld>
            <a:endParaRPr lang="nl-NL"/>
          </a:p>
        </p:txBody>
      </p:sp>
      <p:sp>
        <p:nvSpPr>
          <p:cNvPr id="7" name="Triangle 6">
            <a:extLst>
              <a:ext uri="{FF2B5EF4-FFF2-40B4-BE49-F238E27FC236}">
                <a16:creationId xmlns:a16="http://schemas.microsoft.com/office/drawing/2014/main" id="{FD521882-0A29-9E4E-BAC7-84909A99F369}"/>
              </a:ext>
            </a:extLst>
          </p:cNvPr>
          <p:cNvSpPr/>
          <p:nvPr/>
        </p:nvSpPr>
        <p:spPr>
          <a:xfrm>
            <a:off x="4187788" y="1544582"/>
            <a:ext cx="3816424" cy="3290021"/>
          </a:xfrm>
          <a:prstGeom prst="triangl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E4AE41-2542-2E4D-A929-5829B5C98714}"/>
              </a:ext>
            </a:extLst>
          </p:cNvPr>
          <p:cNvSpPr txBox="1"/>
          <p:nvPr/>
        </p:nvSpPr>
        <p:spPr>
          <a:xfrm>
            <a:off x="8129481" y="4834603"/>
            <a:ext cx="2552302"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Engineering</a:t>
            </a:r>
          </a:p>
        </p:txBody>
      </p:sp>
      <p:sp>
        <p:nvSpPr>
          <p:cNvPr id="9" name="TextBox 8">
            <a:extLst>
              <a:ext uri="{FF2B5EF4-FFF2-40B4-BE49-F238E27FC236}">
                <a16:creationId xmlns:a16="http://schemas.microsoft.com/office/drawing/2014/main" id="{98549CF6-E115-9746-BEB0-73CA8E2673D3}"/>
              </a:ext>
            </a:extLst>
          </p:cNvPr>
          <p:cNvSpPr txBox="1"/>
          <p:nvPr/>
        </p:nvSpPr>
        <p:spPr>
          <a:xfrm>
            <a:off x="3071664" y="4835844"/>
            <a:ext cx="1107996"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DPO</a:t>
            </a:r>
          </a:p>
        </p:txBody>
      </p:sp>
      <p:sp>
        <p:nvSpPr>
          <p:cNvPr id="10" name="TextBox 9">
            <a:extLst>
              <a:ext uri="{FF2B5EF4-FFF2-40B4-BE49-F238E27FC236}">
                <a16:creationId xmlns:a16="http://schemas.microsoft.com/office/drawing/2014/main" id="{AAC620E2-DF41-6244-8462-91D160962CC0}"/>
              </a:ext>
            </a:extLst>
          </p:cNvPr>
          <p:cNvSpPr txBox="1"/>
          <p:nvPr/>
        </p:nvSpPr>
        <p:spPr>
          <a:xfrm>
            <a:off x="5057093" y="692696"/>
            <a:ext cx="1962397" cy="584775"/>
          </a:xfrm>
          <a:prstGeom prst="rect">
            <a:avLst/>
          </a:prstGeom>
          <a:noFill/>
        </p:spPr>
        <p:txBody>
          <a:bodyPr wrap="none" rtlCol="0">
            <a:spAutoFit/>
          </a:bodyPr>
          <a:lstStyle/>
          <a:p>
            <a:r>
              <a:rPr lang="en-US" sz="32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Business</a:t>
            </a:r>
          </a:p>
        </p:txBody>
      </p:sp>
    </p:spTree>
    <p:extLst>
      <p:ext uri="{BB962C8B-B14F-4D97-AF65-F5344CB8AC3E}">
        <p14:creationId xmlns:p14="http://schemas.microsoft.com/office/powerpoint/2010/main" val="2467014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r>
              <a:rPr lang="en-US"/>
              <a:t>2023</a:t>
            </a:r>
            <a:endParaRPr lang="nl-NL" dirty="0"/>
          </a:p>
        </p:txBody>
      </p:sp>
      <p:sp>
        <p:nvSpPr>
          <p:cNvPr id="5" name="Footer Placeholder 4"/>
          <p:cNvSpPr>
            <a:spLocks noGrp="1"/>
          </p:cNvSpPr>
          <p:nvPr>
            <p:ph type="ftr" sz="quarter" idx="11"/>
          </p:nvPr>
        </p:nvSpPr>
        <p:spPr>
          <a:xfrm>
            <a:off x="3575720" y="6328735"/>
            <a:ext cx="5127703" cy="285728"/>
          </a:xfrm>
        </p:spPr>
        <p:txBody>
          <a:bodyPr/>
          <a:lstStyle/>
          <a:p>
            <a:r>
              <a:rPr lang="en-GB"/>
              <a:t>// Privacy Is Hard And Seven Other Myths</a:t>
            </a:r>
            <a:endParaRPr lang="nl-NL"/>
          </a:p>
        </p:txBody>
      </p:sp>
      <p:sp>
        <p:nvSpPr>
          <p:cNvPr id="6" name="Slide Number Placeholder 5"/>
          <p:cNvSpPr>
            <a:spLocks noGrp="1"/>
          </p:cNvSpPr>
          <p:nvPr>
            <p:ph type="sldNum" sz="quarter" idx="12"/>
          </p:nvPr>
        </p:nvSpPr>
        <p:spPr/>
        <p:txBody>
          <a:bodyPr/>
          <a:lstStyle/>
          <a:p>
            <a:fld id="{6C311684-3042-4F44-9A4D-59BC2CBC607F}" type="slidenum">
              <a:rPr lang="nl-NL" smtClean="0"/>
              <a:pPr/>
              <a:t>38</a:t>
            </a:fld>
            <a:endParaRPr lang="nl-NL"/>
          </a:p>
        </p:txBody>
      </p:sp>
      <p:pic>
        <p:nvPicPr>
          <p:cNvPr id="7" name="Picture 2" descr="Grand Canyon Usa Design 900x600 Pixel"/>
          <p:cNvPicPr>
            <a:picLocks noChangeAspect="1" noChangeArrowheads="1"/>
          </p:cNvPicPr>
          <p:nvPr/>
        </p:nvPicPr>
        <p:blipFill rotWithShape="1">
          <a:blip r:embed="rId3">
            <a:extLst>
              <a:ext uri="{28A0092B-C50C-407E-A947-70E740481C1C}">
                <a14:useLocalDpi xmlns:a14="http://schemas.microsoft.com/office/drawing/2010/main" val="0"/>
              </a:ext>
            </a:extLst>
          </a:blip>
          <a:srcRect b="2909"/>
          <a:stretch/>
        </p:blipFill>
        <p:spPr bwMode="auto">
          <a:xfrm>
            <a:off x="0" y="8567"/>
            <a:ext cx="12192000" cy="6563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500177"/>
            <a:ext cx="12192000" cy="1107996"/>
          </a:xfrm>
          <a:prstGeom prst="rect">
            <a:avLst/>
          </a:prstGeom>
          <a:noFill/>
        </p:spPr>
        <p:txBody>
          <a:bodyPr wrap="square" rtlCol="0">
            <a:spAutoFit/>
          </a:bodyPr>
          <a:lstStyle/>
          <a:p>
            <a:pPr algn="ctr"/>
            <a:r>
              <a:rPr lang="nl-NL" sz="6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How?</a:t>
            </a:r>
          </a:p>
        </p:txBody>
      </p:sp>
    </p:spTree>
    <p:extLst>
      <p:ext uri="{BB962C8B-B14F-4D97-AF65-F5344CB8AC3E}">
        <p14:creationId xmlns:p14="http://schemas.microsoft.com/office/powerpoint/2010/main" val="2534948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extBox 5"/>
          <p:cNvSpPr txBox="1"/>
          <p:nvPr/>
        </p:nvSpPr>
        <p:spPr>
          <a:xfrm>
            <a:off x="263352" y="548680"/>
            <a:ext cx="5328592" cy="5509200"/>
          </a:xfrm>
          <a:prstGeom prst="rect">
            <a:avLst/>
          </a:prstGeom>
          <a:noFill/>
        </p:spPr>
        <p:txBody>
          <a:bodyPr wrap="square" rtlCol="0">
            <a:spAutoFit/>
          </a:bodyPr>
          <a:lstStyle/>
          <a:p>
            <a:pPr algn="r"/>
            <a:r>
              <a:rPr lang="en-GB"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Privacy design strategies map </a:t>
            </a:r>
          </a:p>
          <a:p>
            <a:pPr algn="r"/>
            <a:r>
              <a:rPr lang="en-GB"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fuzzy legal concepts to </a:t>
            </a:r>
          </a:p>
          <a:p>
            <a:pPr algn="r"/>
            <a:r>
              <a:rPr lang="en-GB"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concrete data protection goals </a:t>
            </a:r>
          </a:p>
          <a:p>
            <a:pPr algn="r"/>
            <a:r>
              <a:rPr lang="en-GB"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help control data processing</a:t>
            </a:r>
          </a:p>
        </p:txBody>
      </p:sp>
      <p:sp>
        <p:nvSpPr>
          <p:cNvPr id="2" name="Date Placeholder 1"/>
          <p:cNvSpPr>
            <a:spLocks noGrp="1"/>
          </p:cNvSpPr>
          <p:nvPr>
            <p:ph type="dt" sz="half" idx="10"/>
          </p:nvPr>
        </p:nvSpPr>
        <p:spPr/>
        <p:txBody>
          <a:bodyPr/>
          <a:lstStyle/>
          <a:p>
            <a:r>
              <a:rPr lang="en-US"/>
              <a:t>2023</a:t>
            </a:r>
            <a:endParaRPr lang="nl-NL" dirty="0"/>
          </a:p>
        </p:txBody>
      </p:sp>
      <p:sp>
        <p:nvSpPr>
          <p:cNvPr id="3" name="Footer Placeholder 2"/>
          <p:cNvSpPr>
            <a:spLocks noGrp="1"/>
          </p:cNvSpPr>
          <p:nvPr>
            <p:ph type="ftr" sz="quarter" idx="11"/>
          </p:nvPr>
        </p:nvSpPr>
        <p:spPr/>
        <p:txBody>
          <a:bodyPr/>
          <a:lstStyle/>
          <a:p>
            <a:r>
              <a:rPr lang="en-GB"/>
              <a:t>// Privacy Is Hard And Seven Other Myths</a:t>
            </a:r>
            <a:endParaRPr lang="nl-NL" dirty="0"/>
          </a:p>
        </p:txBody>
      </p:sp>
      <p:sp>
        <p:nvSpPr>
          <p:cNvPr id="7" name="Slide Number Placeholder 6"/>
          <p:cNvSpPr>
            <a:spLocks noGrp="1"/>
          </p:cNvSpPr>
          <p:nvPr>
            <p:ph type="sldNum" sz="quarter" idx="12"/>
          </p:nvPr>
        </p:nvSpPr>
        <p:spPr/>
        <p:txBody>
          <a:bodyPr/>
          <a:lstStyle/>
          <a:p>
            <a:fld id="{6C311684-3042-4F44-9A4D-59BC2CBC607F}" type="slidenum">
              <a:rPr lang="nl-NL" smtClean="0"/>
              <a:pPr/>
              <a:t>39</a:t>
            </a:fld>
            <a:endParaRPr lang="nl-NL"/>
          </a:p>
        </p:txBody>
      </p:sp>
      <p:sp>
        <p:nvSpPr>
          <p:cNvPr id="8" name="Cloud Callout 13"/>
          <p:cNvSpPr/>
          <p:nvPr/>
        </p:nvSpPr>
        <p:spPr>
          <a:xfrm>
            <a:off x="7026130" y="1124744"/>
            <a:ext cx="4614486" cy="241915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153686 w 4608512"/>
              <a:gd name="connsiteY0" fmla="*/ 2966823 h 2119947"/>
              <a:gd name="connsiteX1" fmla="*/ 1094799 w 4608512"/>
              <a:gd name="connsiteY1" fmla="*/ 3025710 h 2119947"/>
              <a:gd name="connsiteX2" fmla="*/ 1035912 w 4608512"/>
              <a:gd name="connsiteY2" fmla="*/ 2966823 h 2119947"/>
              <a:gd name="connsiteX3" fmla="*/ 1094799 w 4608512"/>
              <a:gd name="connsiteY3" fmla="*/ 2907936 h 2119947"/>
              <a:gd name="connsiteX4" fmla="*/ 1153686 w 4608512"/>
              <a:gd name="connsiteY4" fmla="*/ 2966823 h 2119947"/>
              <a:gd name="connsiteX0" fmla="*/ 1379565 w 4608512"/>
              <a:gd name="connsiteY0" fmla="*/ 2703541 h 2119947"/>
              <a:gd name="connsiteX1" fmla="*/ 1261790 w 4608512"/>
              <a:gd name="connsiteY1" fmla="*/ 2821316 h 2119947"/>
              <a:gd name="connsiteX2" fmla="*/ 1144015 w 4608512"/>
              <a:gd name="connsiteY2" fmla="*/ 2703541 h 2119947"/>
              <a:gd name="connsiteX3" fmla="*/ 1261790 w 4608512"/>
              <a:gd name="connsiteY3" fmla="*/ 2585766 h 2119947"/>
              <a:gd name="connsiteX4" fmla="*/ 1379565 w 4608512"/>
              <a:gd name="connsiteY4" fmla="*/ 2703541 h 2119947"/>
              <a:gd name="connsiteX0" fmla="*/ 1668527 w 4608512"/>
              <a:gd name="connsiteY0" fmla="*/ 2340803 h 2119947"/>
              <a:gd name="connsiteX1" fmla="*/ 1491865 w 4608512"/>
              <a:gd name="connsiteY1" fmla="*/ 2517465 h 2119947"/>
              <a:gd name="connsiteX2" fmla="*/ 1315203 w 4608512"/>
              <a:gd name="connsiteY2" fmla="*/ 2340803 h 2119947"/>
              <a:gd name="connsiteX3" fmla="*/ 1491865 w 4608512"/>
              <a:gd name="connsiteY3" fmla="*/ 2164141 h 2119947"/>
              <a:gd name="connsiteX4" fmla="*/ 1668527 w 4608512"/>
              <a:gd name="connsiteY4" fmla="*/ 2340803 h 2119947"/>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1517"/>
              <a:gd name="connsiteX1" fmla="*/ 5659 w 43256"/>
              <a:gd name="connsiteY1" fmla="*/ 6766 h 61517"/>
              <a:gd name="connsiteX2" fmla="*/ 14041 w 43256"/>
              <a:gd name="connsiteY2" fmla="*/ 5061 h 61517"/>
              <a:gd name="connsiteX3" fmla="*/ 22492 w 43256"/>
              <a:gd name="connsiteY3" fmla="*/ 3291 h 61517"/>
              <a:gd name="connsiteX4" fmla="*/ 25785 w 43256"/>
              <a:gd name="connsiteY4" fmla="*/ 59 h 61517"/>
              <a:gd name="connsiteX5" fmla="*/ 29869 w 43256"/>
              <a:gd name="connsiteY5" fmla="*/ 2340 h 61517"/>
              <a:gd name="connsiteX6" fmla="*/ 35499 w 43256"/>
              <a:gd name="connsiteY6" fmla="*/ 549 h 61517"/>
              <a:gd name="connsiteX7" fmla="*/ 38354 w 43256"/>
              <a:gd name="connsiteY7" fmla="*/ 5435 h 61517"/>
              <a:gd name="connsiteX8" fmla="*/ 42018 w 43256"/>
              <a:gd name="connsiteY8" fmla="*/ 10177 h 61517"/>
              <a:gd name="connsiteX9" fmla="*/ 41854 w 43256"/>
              <a:gd name="connsiteY9" fmla="*/ 15319 h 61517"/>
              <a:gd name="connsiteX10" fmla="*/ 43052 w 43256"/>
              <a:gd name="connsiteY10" fmla="*/ 23181 h 61517"/>
              <a:gd name="connsiteX11" fmla="*/ 37440 w 43256"/>
              <a:gd name="connsiteY11" fmla="*/ 30063 h 61517"/>
              <a:gd name="connsiteX12" fmla="*/ 35431 w 43256"/>
              <a:gd name="connsiteY12" fmla="*/ 35960 h 61517"/>
              <a:gd name="connsiteX13" fmla="*/ 28591 w 43256"/>
              <a:gd name="connsiteY13" fmla="*/ 36674 h 61517"/>
              <a:gd name="connsiteX14" fmla="*/ 23703 w 43256"/>
              <a:gd name="connsiteY14" fmla="*/ 42965 h 61517"/>
              <a:gd name="connsiteX15" fmla="*/ 16516 w 43256"/>
              <a:gd name="connsiteY15" fmla="*/ 39125 h 61517"/>
              <a:gd name="connsiteX16" fmla="*/ 5840 w 43256"/>
              <a:gd name="connsiteY16" fmla="*/ 35331 h 61517"/>
              <a:gd name="connsiteX17" fmla="*/ 1146 w 43256"/>
              <a:gd name="connsiteY17" fmla="*/ 31109 h 61517"/>
              <a:gd name="connsiteX18" fmla="*/ 2149 w 43256"/>
              <a:gd name="connsiteY18" fmla="*/ 25410 h 61517"/>
              <a:gd name="connsiteX19" fmla="*/ 31 w 43256"/>
              <a:gd name="connsiteY19" fmla="*/ 19563 h 61517"/>
              <a:gd name="connsiteX20" fmla="*/ 3899 w 43256"/>
              <a:gd name="connsiteY20" fmla="*/ 14366 h 61517"/>
              <a:gd name="connsiteX21" fmla="*/ 3936 w 43256"/>
              <a:gd name="connsiteY21" fmla="*/ 14229 h 61517"/>
              <a:gd name="connsiteX0" fmla="*/ 1157526 w 4614486"/>
              <a:gd name="connsiteY0" fmla="*/ 2959904 h 3018791"/>
              <a:gd name="connsiteX1" fmla="*/ 1098639 w 4614486"/>
              <a:gd name="connsiteY1" fmla="*/ 3018791 h 3018791"/>
              <a:gd name="connsiteX2" fmla="*/ 1039752 w 4614486"/>
              <a:gd name="connsiteY2" fmla="*/ 2959904 h 3018791"/>
              <a:gd name="connsiteX3" fmla="*/ 1098639 w 4614486"/>
              <a:gd name="connsiteY3" fmla="*/ 2901017 h 3018791"/>
              <a:gd name="connsiteX4" fmla="*/ 1157526 w 4614486"/>
              <a:gd name="connsiteY4" fmla="*/ 2959904 h 3018791"/>
              <a:gd name="connsiteX0" fmla="*/ 1383405 w 4614486"/>
              <a:gd name="connsiteY0" fmla="*/ 2696622 h 3018791"/>
              <a:gd name="connsiteX1" fmla="*/ 1265630 w 4614486"/>
              <a:gd name="connsiteY1" fmla="*/ 2814397 h 3018791"/>
              <a:gd name="connsiteX2" fmla="*/ 1147855 w 4614486"/>
              <a:gd name="connsiteY2" fmla="*/ 2696622 h 3018791"/>
              <a:gd name="connsiteX3" fmla="*/ 1265630 w 4614486"/>
              <a:gd name="connsiteY3" fmla="*/ 2578847 h 3018791"/>
              <a:gd name="connsiteX4" fmla="*/ 1383405 w 4614486"/>
              <a:gd name="connsiteY4" fmla="*/ 2696622 h 3018791"/>
              <a:gd name="connsiteX0" fmla="*/ 2098395 w 4614486"/>
              <a:gd name="connsiteY0" fmla="*/ 2375448 h 3018791"/>
              <a:gd name="connsiteX1" fmla="*/ 1495705 w 4614486"/>
              <a:gd name="connsiteY1" fmla="*/ 2510546 h 3018791"/>
              <a:gd name="connsiteX2" fmla="*/ 1319043 w 4614486"/>
              <a:gd name="connsiteY2" fmla="*/ 2333884 h 3018791"/>
              <a:gd name="connsiteX3" fmla="*/ 1495705 w 4614486"/>
              <a:gd name="connsiteY3" fmla="*/ 2157222 h 3018791"/>
              <a:gd name="connsiteX4" fmla="*/ 2098395 w 4614486"/>
              <a:gd name="connsiteY4" fmla="*/ 2375448 h 3018791"/>
              <a:gd name="connsiteX0" fmla="*/ 4729 w 43256"/>
              <a:gd name="connsiteY0" fmla="*/ 26036 h 61517"/>
              <a:gd name="connsiteX1" fmla="*/ 2196 w 43256"/>
              <a:gd name="connsiteY1" fmla="*/ 25239 h 61517"/>
              <a:gd name="connsiteX2" fmla="*/ 6964 w 43256"/>
              <a:gd name="connsiteY2" fmla="*/ 34758 h 61517"/>
              <a:gd name="connsiteX3" fmla="*/ 5856 w 43256"/>
              <a:gd name="connsiteY3" fmla="*/ 35139 h 61517"/>
              <a:gd name="connsiteX4" fmla="*/ 16514 w 43256"/>
              <a:gd name="connsiteY4" fmla="*/ 38949 h 61517"/>
              <a:gd name="connsiteX5" fmla="*/ 15846 w 43256"/>
              <a:gd name="connsiteY5" fmla="*/ 37209 h 61517"/>
              <a:gd name="connsiteX6" fmla="*/ 28863 w 43256"/>
              <a:gd name="connsiteY6" fmla="*/ 34610 h 61517"/>
              <a:gd name="connsiteX7" fmla="*/ 28596 w 43256"/>
              <a:gd name="connsiteY7" fmla="*/ 36519 h 61517"/>
              <a:gd name="connsiteX8" fmla="*/ 34165 w 43256"/>
              <a:gd name="connsiteY8" fmla="*/ 22813 h 61517"/>
              <a:gd name="connsiteX9" fmla="*/ 37416 w 43256"/>
              <a:gd name="connsiteY9" fmla="*/ 29949 h 61517"/>
              <a:gd name="connsiteX10" fmla="*/ 41834 w 43256"/>
              <a:gd name="connsiteY10" fmla="*/ 15213 h 61517"/>
              <a:gd name="connsiteX11" fmla="*/ 40386 w 43256"/>
              <a:gd name="connsiteY11" fmla="*/ 17889 h 61517"/>
              <a:gd name="connsiteX12" fmla="*/ 38360 w 43256"/>
              <a:gd name="connsiteY12" fmla="*/ 5285 h 61517"/>
              <a:gd name="connsiteX13" fmla="*/ 38436 w 43256"/>
              <a:gd name="connsiteY13" fmla="*/ 6549 h 61517"/>
              <a:gd name="connsiteX14" fmla="*/ 29114 w 43256"/>
              <a:gd name="connsiteY14" fmla="*/ 3811 h 61517"/>
              <a:gd name="connsiteX15" fmla="*/ 29856 w 43256"/>
              <a:gd name="connsiteY15" fmla="*/ 2199 h 61517"/>
              <a:gd name="connsiteX16" fmla="*/ 22177 w 43256"/>
              <a:gd name="connsiteY16" fmla="*/ 4579 h 61517"/>
              <a:gd name="connsiteX17" fmla="*/ 22536 w 43256"/>
              <a:gd name="connsiteY17" fmla="*/ 3189 h 61517"/>
              <a:gd name="connsiteX18" fmla="*/ 14036 w 43256"/>
              <a:gd name="connsiteY18" fmla="*/ 5051 h 61517"/>
              <a:gd name="connsiteX19" fmla="*/ 15336 w 43256"/>
              <a:gd name="connsiteY19" fmla="*/ 6399 h 61517"/>
              <a:gd name="connsiteX20" fmla="*/ 4163 w 43256"/>
              <a:gd name="connsiteY20" fmla="*/ 15648 h 61517"/>
              <a:gd name="connsiteX21" fmla="*/ 3936 w 43256"/>
              <a:gd name="connsiteY21" fmla="*/ 14229 h 61517"/>
              <a:gd name="connsiteX0" fmla="*/ 3936 w 43256"/>
              <a:gd name="connsiteY0" fmla="*/ 14229 h 61517"/>
              <a:gd name="connsiteX1" fmla="*/ 5659 w 43256"/>
              <a:gd name="connsiteY1" fmla="*/ 6766 h 61517"/>
              <a:gd name="connsiteX2" fmla="*/ 14041 w 43256"/>
              <a:gd name="connsiteY2" fmla="*/ 5061 h 61517"/>
              <a:gd name="connsiteX3" fmla="*/ 22492 w 43256"/>
              <a:gd name="connsiteY3" fmla="*/ 3291 h 61517"/>
              <a:gd name="connsiteX4" fmla="*/ 25785 w 43256"/>
              <a:gd name="connsiteY4" fmla="*/ 59 h 61517"/>
              <a:gd name="connsiteX5" fmla="*/ 29869 w 43256"/>
              <a:gd name="connsiteY5" fmla="*/ 2340 h 61517"/>
              <a:gd name="connsiteX6" fmla="*/ 35499 w 43256"/>
              <a:gd name="connsiteY6" fmla="*/ 549 h 61517"/>
              <a:gd name="connsiteX7" fmla="*/ 38354 w 43256"/>
              <a:gd name="connsiteY7" fmla="*/ 5435 h 61517"/>
              <a:gd name="connsiteX8" fmla="*/ 42018 w 43256"/>
              <a:gd name="connsiteY8" fmla="*/ 10177 h 61517"/>
              <a:gd name="connsiteX9" fmla="*/ 41854 w 43256"/>
              <a:gd name="connsiteY9" fmla="*/ 15319 h 61517"/>
              <a:gd name="connsiteX10" fmla="*/ 43052 w 43256"/>
              <a:gd name="connsiteY10" fmla="*/ 23181 h 61517"/>
              <a:gd name="connsiteX11" fmla="*/ 37440 w 43256"/>
              <a:gd name="connsiteY11" fmla="*/ 30063 h 61517"/>
              <a:gd name="connsiteX12" fmla="*/ 35431 w 43256"/>
              <a:gd name="connsiteY12" fmla="*/ 35960 h 61517"/>
              <a:gd name="connsiteX13" fmla="*/ 28591 w 43256"/>
              <a:gd name="connsiteY13" fmla="*/ 36674 h 61517"/>
              <a:gd name="connsiteX14" fmla="*/ 23703 w 43256"/>
              <a:gd name="connsiteY14" fmla="*/ 42965 h 61517"/>
              <a:gd name="connsiteX15" fmla="*/ 16516 w 43256"/>
              <a:gd name="connsiteY15" fmla="*/ 39125 h 61517"/>
              <a:gd name="connsiteX16" fmla="*/ 5840 w 43256"/>
              <a:gd name="connsiteY16" fmla="*/ 35331 h 61517"/>
              <a:gd name="connsiteX17" fmla="*/ 1146 w 43256"/>
              <a:gd name="connsiteY17" fmla="*/ 31109 h 61517"/>
              <a:gd name="connsiteX18" fmla="*/ 2149 w 43256"/>
              <a:gd name="connsiteY18" fmla="*/ 25410 h 61517"/>
              <a:gd name="connsiteX19" fmla="*/ 31 w 43256"/>
              <a:gd name="connsiteY19" fmla="*/ 19563 h 61517"/>
              <a:gd name="connsiteX20" fmla="*/ 3899 w 43256"/>
              <a:gd name="connsiteY20" fmla="*/ 14366 h 61517"/>
              <a:gd name="connsiteX21" fmla="*/ 3936 w 43256"/>
              <a:gd name="connsiteY21" fmla="*/ 14229 h 61517"/>
              <a:gd name="connsiteX0" fmla="*/ 1157526 w 4614486"/>
              <a:gd name="connsiteY0" fmla="*/ 2959904 h 3018791"/>
              <a:gd name="connsiteX1" fmla="*/ 1098639 w 4614486"/>
              <a:gd name="connsiteY1" fmla="*/ 3018791 h 3018791"/>
              <a:gd name="connsiteX2" fmla="*/ 1039752 w 4614486"/>
              <a:gd name="connsiteY2" fmla="*/ 2959904 h 3018791"/>
              <a:gd name="connsiteX3" fmla="*/ 1098639 w 4614486"/>
              <a:gd name="connsiteY3" fmla="*/ 2901017 h 3018791"/>
              <a:gd name="connsiteX4" fmla="*/ 1157526 w 4614486"/>
              <a:gd name="connsiteY4" fmla="*/ 2959904 h 3018791"/>
              <a:gd name="connsiteX0" fmla="*/ 1383405 w 4614486"/>
              <a:gd name="connsiteY0" fmla="*/ 2696622 h 3018791"/>
              <a:gd name="connsiteX1" fmla="*/ 1265630 w 4614486"/>
              <a:gd name="connsiteY1" fmla="*/ 2814397 h 3018791"/>
              <a:gd name="connsiteX2" fmla="*/ 1147855 w 4614486"/>
              <a:gd name="connsiteY2" fmla="*/ 2696622 h 3018791"/>
              <a:gd name="connsiteX3" fmla="*/ 1265630 w 4614486"/>
              <a:gd name="connsiteY3" fmla="*/ 2578847 h 3018791"/>
              <a:gd name="connsiteX4" fmla="*/ 1383405 w 4614486"/>
              <a:gd name="connsiteY4" fmla="*/ 2696622 h 3018791"/>
              <a:gd name="connsiteX0" fmla="*/ 1495705 w 4614486"/>
              <a:gd name="connsiteY0" fmla="*/ 2157222 h 3018791"/>
              <a:gd name="connsiteX1" fmla="*/ 1495705 w 4614486"/>
              <a:gd name="connsiteY1" fmla="*/ 2510546 h 3018791"/>
              <a:gd name="connsiteX2" fmla="*/ 1319043 w 4614486"/>
              <a:gd name="connsiteY2" fmla="*/ 2333884 h 3018791"/>
              <a:gd name="connsiteX3" fmla="*/ 1495705 w 4614486"/>
              <a:gd name="connsiteY3" fmla="*/ 2157222 h 3018791"/>
              <a:gd name="connsiteX0" fmla="*/ 4729 w 43256"/>
              <a:gd name="connsiteY0" fmla="*/ 26036 h 61517"/>
              <a:gd name="connsiteX1" fmla="*/ 2196 w 43256"/>
              <a:gd name="connsiteY1" fmla="*/ 25239 h 61517"/>
              <a:gd name="connsiteX2" fmla="*/ 6964 w 43256"/>
              <a:gd name="connsiteY2" fmla="*/ 34758 h 61517"/>
              <a:gd name="connsiteX3" fmla="*/ 5856 w 43256"/>
              <a:gd name="connsiteY3" fmla="*/ 35139 h 61517"/>
              <a:gd name="connsiteX4" fmla="*/ 16514 w 43256"/>
              <a:gd name="connsiteY4" fmla="*/ 38949 h 61517"/>
              <a:gd name="connsiteX5" fmla="*/ 15846 w 43256"/>
              <a:gd name="connsiteY5" fmla="*/ 37209 h 61517"/>
              <a:gd name="connsiteX6" fmla="*/ 28863 w 43256"/>
              <a:gd name="connsiteY6" fmla="*/ 34610 h 61517"/>
              <a:gd name="connsiteX7" fmla="*/ 28596 w 43256"/>
              <a:gd name="connsiteY7" fmla="*/ 36519 h 61517"/>
              <a:gd name="connsiteX8" fmla="*/ 34165 w 43256"/>
              <a:gd name="connsiteY8" fmla="*/ 22813 h 61517"/>
              <a:gd name="connsiteX9" fmla="*/ 37416 w 43256"/>
              <a:gd name="connsiteY9" fmla="*/ 29949 h 61517"/>
              <a:gd name="connsiteX10" fmla="*/ 41834 w 43256"/>
              <a:gd name="connsiteY10" fmla="*/ 15213 h 61517"/>
              <a:gd name="connsiteX11" fmla="*/ 40386 w 43256"/>
              <a:gd name="connsiteY11" fmla="*/ 17889 h 61517"/>
              <a:gd name="connsiteX12" fmla="*/ 38360 w 43256"/>
              <a:gd name="connsiteY12" fmla="*/ 5285 h 61517"/>
              <a:gd name="connsiteX13" fmla="*/ 38436 w 43256"/>
              <a:gd name="connsiteY13" fmla="*/ 6549 h 61517"/>
              <a:gd name="connsiteX14" fmla="*/ 29114 w 43256"/>
              <a:gd name="connsiteY14" fmla="*/ 3811 h 61517"/>
              <a:gd name="connsiteX15" fmla="*/ 29856 w 43256"/>
              <a:gd name="connsiteY15" fmla="*/ 2199 h 61517"/>
              <a:gd name="connsiteX16" fmla="*/ 22177 w 43256"/>
              <a:gd name="connsiteY16" fmla="*/ 4579 h 61517"/>
              <a:gd name="connsiteX17" fmla="*/ 22536 w 43256"/>
              <a:gd name="connsiteY17" fmla="*/ 3189 h 61517"/>
              <a:gd name="connsiteX18" fmla="*/ 14036 w 43256"/>
              <a:gd name="connsiteY18" fmla="*/ 5051 h 61517"/>
              <a:gd name="connsiteX19" fmla="*/ 15336 w 43256"/>
              <a:gd name="connsiteY19" fmla="*/ 6399 h 61517"/>
              <a:gd name="connsiteX20" fmla="*/ 4163 w 43256"/>
              <a:gd name="connsiteY20" fmla="*/ 15648 h 61517"/>
              <a:gd name="connsiteX21" fmla="*/ 3936 w 43256"/>
              <a:gd name="connsiteY21" fmla="*/ 14229 h 61517"/>
              <a:gd name="connsiteX0" fmla="*/ 3936 w 43256"/>
              <a:gd name="connsiteY0" fmla="*/ 14229 h 61517"/>
              <a:gd name="connsiteX1" fmla="*/ 5659 w 43256"/>
              <a:gd name="connsiteY1" fmla="*/ 6766 h 61517"/>
              <a:gd name="connsiteX2" fmla="*/ 14041 w 43256"/>
              <a:gd name="connsiteY2" fmla="*/ 5061 h 61517"/>
              <a:gd name="connsiteX3" fmla="*/ 22492 w 43256"/>
              <a:gd name="connsiteY3" fmla="*/ 3291 h 61517"/>
              <a:gd name="connsiteX4" fmla="*/ 25785 w 43256"/>
              <a:gd name="connsiteY4" fmla="*/ 59 h 61517"/>
              <a:gd name="connsiteX5" fmla="*/ 29869 w 43256"/>
              <a:gd name="connsiteY5" fmla="*/ 2340 h 61517"/>
              <a:gd name="connsiteX6" fmla="*/ 35499 w 43256"/>
              <a:gd name="connsiteY6" fmla="*/ 549 h 61517"/>
              <a:gd name="connsiteX7" fmla="*/ 38354 w 43256"/>
              <a:gd name="connsiteY7" fmla="*/ 5435 h 61517"/>
              <a:gd name="connsiteX8" fmla="*/ 42018 w 43256"/>
              <a:gd name="connsiteY8" fmla="*/ 10177 h 61517"/>
              <a:gd name="connsiteX9" fmla="*/ 41854 w 43256"/>
              <a:gd name="connsiteY9" fmla="*/ 15319 h 61517"/>
              <a:gd name="connsiteX10" fmla="*/ 43052 w 43256"/>
              <a:gd name="connsiteY10" fmla="*/ 23181 h 61517"/>
              <a:gd name="connsiteX11" fmla="*/ 37440 w 43256"/>
              <a:gd name="connsiteY11" fmla="*/ 30063 h 61517"/>
              <a:gd name="connsiteX12" fmla="*/ 35431 w 43256"/>
              <a:gd name="connsiteY12" fmla="*/ 35960 h 61517"/>
              <a:gd name="connsiteX13" fmla="*/ 28591 w 43256"/>
              <a:gd name="connsiteY13" fmla="*/ 36674 h 61517"/>
              <a:gd name="connsiteX14" fmla="*/ 23703 w 43256"/>
              <a:gd name="connsiteY14" fmla="*/ 42965 h 61517"/>
              <a:gd name="connsiteX15" fmla="*/ 16516 w 43256"/>
              <a:gd name="connsiteY15" fmla="*/ 39125 h 61517"/>
              <a:gd name="connsiteX16" fmla="*/ 5840 w 43256"/>
              <a:gd name="connsiteY16" fmla="*/ 35331 h 61517"/>
              <a:gd name="connsiteX17" fmla="*/ 1146 w 43256"/>
              <a:gd name="connsiteY17" fmla="*/ 31109 h 61517"/>
              <a:gd name="connsiteX18" fmla="*/ 2149 w 43256"/>
              <a:gd name="connsiteY18" fmla="*/ 25410 h 61517"/>
              <a:gd name="connsiteX19" fmla="*/ 31 w 43256"/>
              <a:gd name="connsiteY19" fmla="*/ 19563 h 61517"/>
              <a:gd name="connsiteX20" fmla="*/ 3899 w 43256"/>
              <a:gd name="connsiteY20" fmla="*/ 14366 h 61517"/>
              <a:gd name="connsiteX21" fmla="*/ 3936 w 43256"/>
              <a:gd name="connsiteY21" fmla="*/ 14229 h 61517"/>
              <a:gd name="connsiteX0" fmla="*/ 1157526 w 4614486"/>
              <a:gd name="connsiteY0" fmla="*/ 2959904 h 3018791"/>
              <a:gd name="connsiteX1" fmla="*/ 1098639 w 4614486"/>
              <a:gd name="connsiteY1" fmla="*/ 3018791 h 3018791"/>
              <a:gd name="connsiteX2" fmla="*/ 1039752 w 4614486"/>
              <a:gd name="connsiteY2" fmla="*/ 2959904 h 3018791"/>
              <a:gd name="connsiteX3" fmla="*/ 1098639 w 4614486"/>
              <a:gd name="connsiteY3" fmla="*/ 2901017 h 3018791"/>
              <a:gd name="connsiteX4" fmla="*/ 1157526 w 4614486"/>
              <a:gd name="connsiteY4" fmla="*/ 2959904 h 3018791"/>
              <a:gd name="connsiteX0" fmla="*/ 1383405 w 4614486"/>
              <a:gd name="connsiteY0" fmla="*/ 2696622 h 3018791"/>
              <a:gd name="connsiteX1" fmla="*/ 1265630 w 4614486"/>
              <a:gd name="connsiteY1" fmla="*/ 2814397 h 3018791"/>
              <a:gd name="connsiteX2" fmla="*/ 1147855 w 4614486"/>
              <a:gd name="connsiteY2" fmla="*/ 2696622 h 3018791"/>
              <a:gd name="connsiteX3" fmla="*/ 1265630 w 4614486"/>
              <a:gd name="connsiteY3" fmla="*/ 2578847 h 3018791"/>
              <a:gd name="connsiteX4" fmla="*/ 1383405 w 4614486"/>
              <a:gd name="connsiteY4" fmla="*/ 2696622 h 3018791"/>
              <a:gd name="connsiteX0" fmla="*/ 1319043 w 4614486"/>
              <a:gd name="connsiteY0" fmla="*/ 2333884 h 3018791"/>
              <a:gd name="connsiteX1" fmla="*/ 1495705 w 4614486"/>
              <a:gd name="connsiteY1" fmla="*/ 2510546 h 3018791"/>
              <a:gd name="connsiteX2" fmla="*/ 1319043 w 4614486"/>
              <a:gd name="connsiteY2" fmla="*/ 2333884 h 3018791"/>
              <a:gd name="connsiteX0" fmla="*/ 4729 w 43256"/>
              <a:gd name="connsiteY0" fmla="*/ 26036 h 61517"/>
              <a:gd name="connsiteX1" fmla="*/ 2196 w 43256"/>
              <a:gd name="connsiteY1" fmla="*/ 25239 h 61517"/>
              <a:gd name="connsiteX2" fmla="*/ 6964 w 43256"/>
              <a:gd name="connsiteY2" fmla="*/ 34758 h 61517"/>
              <a:gd name="connsiteX3" fmla="*/ 5856 w 43256"/>
              <a:gd name="connsiteY3" fmla="*/ 35139 h 61517"/>
              <a:gd name="connsiteX4" fmla="*/ 16514 w 43256"/>
              <a:gd name="connsiteY4" fmla="*/ 38949 h 61517"/>
              <a:gd name="connsiteX5" fmla="*/ 15846 w 43256"/>
              <a:gd name="connsiteY5" fmla="*/ 37209 h 61517"/>
              <a:gd name="connsiteX6" fmla="*/ 28863 w 43256"/>
              <a:gd name="connsiteY6" fmla="*/ 34610 h 61517"/>
              <a:gd name="connsiteX7" fmla="*/ 28596 w 43256"/>
              <a:gd name="connsiteY7" fmla="*/ 36519 h 61517"/>
              <a:gd name="connsiteX8" fmla="*/ 34165 w 43256"/>
              <a:gd name="connsiteY8" fmla="*/ 22813 h 61517"/>
              <a:gd name="connsiteX9" fmla="*/ 37416 w 43256"/>
              <a:gd name="connsiteY9" fmla="*/ 29949 h 61517"/>
              <a:gd name="connsiteX10" fmla="*/ 41834 w 43256"/>
              <a:gd name="connsiteY10" fmla="*/ 15213 h 61517"/>
              <a:gd name="connsiteX11" fmla="*/ 40386 w 43256"/>
              <a:gd name="connsiteY11" fmla="*/ 17889 h 61517"/>
              <a:gd name="connsiteX12" fmla="*/ 38360 w 43256"/>
              <a:gd name="connsiteY12" fmla="*/ 5285 h 61517"/>
              <a:gd name="connsiteX13" fmla="*/ 38436 w 43256"/>
              <a:gd name="connsiteY13" fmla="*/ 6549 h 61517"/>
              <a:gd name="connsiteX14" fmla="*/ 29114 w 43256"/>
              <a:gd name="connsiteY14" fmla="*/ 3811 h 61517"/>
              <a:gd name="connsiteX15" fmla="*/ 29856 w 43256"/>
              <a:gd name="connsiteY15" fmla="*/ 2199 h 61517"/>
              <a:gd name="connsiteX16" fmla="*/ 22177 w 43256"/>
              <a:gd name="connsiteY16" fmla="*/ 4579 h 61517"/>
              <a:gd name="connsiteX17" fmla="*/ 22536 w 43256"/>
              <a:gd name="connsiteY17" fmla="*/ 3189 h 61517"/>
              <a:gd name="connsiteX18" fmla="*/ 14036 w 43256"/>
              <a:gd name="connsiteY18" fmla="*/ 5051 h 61517"/>
              <a:gd name="connsiteX19" fmla="*/ 15336 w 43256"/>
              <a:gd name="connsiteY19" fmla="*/ 6399 h 61517"/>
              <a:gd name="connsiteX20" fmla="*/ 4163 w 43256"/>
              <a:gd name="connsiteY20" fmla="*/ 15648 h 61517"/>
              <a:gd name="connsiteX21" fmla="*/ 3936 w 43256"/>
              <a:gd name="connsiteY21" fmla="*/ 14229 h 61517"/>
              <a:gd name="connsiteX0" fmla="*/ 3936 w 43256"/>
              <a:gd name="connsiteY0" fmla="*/ 14229 h 61517"/>
              <a:gd name="connsiteX1" fmla="*/ 5659 w 43256"/>
              <a:gd name="connsiteY1" fmla="*/ 6766 h 61517"/>
              <a:gd name="connsiteX2" fmla="*/ 14041 w 43256"/>
              <a:gd name="connsiteY2" fmla="*/ 5061 h 61517"/>
              <a:gd name="connsiteX3" fmla="*/ 22492 w 43256"/>
              <a:gd name="connsiteY3" fmla="*/ 3291 h 61517"/>
              <a:gd name="connsiteX4" fmla="*/ 25785 w 43256"/>
              <a:gd name="connsiteY4" fmla="*/ 59 h 61517"/>
              <a:gd name="connsiteX5" fmla="*/ 29869 w 43256"/>
              <a:gd name="connsiteY5" fmla="*/ 2340 h 61517"/>
              <a:gd name="connsiteX6" fmla="*/ 35499 w 43256"/>
              <a:gd name="connsiteY6" fmla="*/ 549 h 61517"/>
              <a:gd name="connsiteX7" fmla="*/ 38354 w 43256"/>
              <a:gd name="connsiteY7" fmla="*/ 5435 h 61517"/>
              <a:gd name="connsiteX8" fmla="*/ 42018 w 43256"/>
              <a:gd name="connsiteY8" fmla="*/ 10177 h 61517"/>
              <a:gd name="connsiteX9" fmla="*/ 41854 w 43256"/>
              <a:gd name="connsiteY9" fmla="*/ 15319 h 61517"/>
              <a:gd name="connsiteX10" fmla="*/ 43052 w 43256"/>
              <a:gd name="connsiteY10" fmla="*/ 23181 h 61517"/>
              <a:gd name="connsiteX11" fmla="*/ 37440 w 43256"/>
              <a:gd name="connsiteY11" fmla="*/ 30063 h 61517"/>
              <a:gd name="connsiteX12" fmla="*/ 35431 w 43256"/>
              <a:gd name="connsiteY12" fmla="*/ 35960 h 61517"/>
              <a:gd name="connsiteX13" fmla="*/ 28591 w 43256"/>
              <a:gd name="connsiteY13" fmla="*/ 36674 h 61517"/>
              <a:gd name="connsiteX14" fmla="*/ 23703 w 43256"/>
              <a:gd name="connsiteY14" fmla="*/ 42965 h 61517"/>
              <a:gd name="connsiteX15" fmla="*/ 16516 w 43256"/>
              <a:gd name="connsiteY15" fmla="*/ 39125 h 61517"/>
              <a:gd name="connsiteX16" fmla="*/ 5840 w 43256"/>
              <a:gd name="connsiteY16" fmla="*/ 35331 h 61517"/>
              <a:gd name="connsiteX17" fmla="*/ 1146 w 43256"/>
              <a:gd name="connsiteY17" fmla="*/ 31109 h 61517"/>
              <a:gd name="connsiteX18" fmla="*/ 2149 w 43256"/>
              <a:gd name="connsiteY18" fmla="*/ 25410 h 61517"/>
              <a:gd name="connsiteX19" fmla="*/ 31 w 43256"/>
              <a:gd name="connsiteY19" fmla="*/ 19563 h 61517"/>
              <a:gd name="connsiteX20" fmla="*/ 3899 w 43256"/>
              <a:gd name="connsiteY20" fmla="*/ 14366 h 61517"/>
              <a:gd name="connsiteX21" fmla="*/ 3936 w 43256"/>
              <a:gd name="connsiteY21" fmla="*/ 14229 h 61517"/>
              <a:gd name="connsiteX0" fmla="*/ 1157526 w 4614486"/>
              <a:gd name="connsiteY0" fmla="*/ 2959904 h 3018791"/>
              <a:gd name="connsiteX1" fmla="*/ 1098639 w 4614486"/>
              <a:gd name="connsiteY1" fmla="*/ 3018791 h 3018791"/>
              <a:gd name="connsiteX2" fmla="*/ 1039752 w 4614486"/>
              <a:gd name="connsiteY2" fmla="*/ 2959904 h 3018791"/>
              <a:gd name="connsiteX3" fmla="*/ 1098639 w 4614486"/>
              <a:gd name="connsiteY3" fmla="*/ 2901017 h 3018791"/>
              <a:gd name="connsiteX4" fmla="*/ 1157526 w 4614486"/>
              <a:gd name="connsiteY4" fmla="*/ 2959904 h 3018791"/>
              <a:gd name="connsiteX0" fmla="*/ 1383405 w 4614486"/>
              <a:gd name="connsiteY0" fmla="*/ 2696622 h 3018791"/>
              <a:gd name="connsiteX1" fmla="*/ 1265630 w 4614486"/>
              <a:gd name="connsiteY1" fmla="*/ 2814397 h 3018791"/>
              <a:gd name="connsiteX2" fmla="*/ 1147855 w 4614486"/>
              <a:gd name="connsiteY2" fmla="*/ 2696622 h 3018791"/>
              <a:gd name="connsiteX3" fmla="*/ 1265630 w 4614486"/>
              <a:gd name="connsiteY3" fmla="*/ 2578847 h 3018791"/>
              <a:gd name="connsiteX4" fmla="*/ 1383405 w 4614486"/>
              <a:gd name="connsiteY4" fmla="*/ 2696622 h 3018791"/>
              <a:gd name="connsiteX0" fmla="*/ 1319043 w 4614486"/>
              <a:gd name="connsiteY0" fmla="*/ 2333884 h 3018791"/>
              <a:gd name="connsiteX1" fmla="*/ 1495705 w 4614486"/>
              <a:gd name="connsiteY1" fmla="*/ 2510546 h 3018791"/>
              <a:gd name="connsiteX2" fmla="*/ 1410483 w 4614486"/>
              <a:gd name="connsiteY2" fmla="*/ 2425324 h 3018791"/>
              <a:gd name="connsiteX0" fmla="*/ 4729 w 43256"/>
              <a:gd name="connsiteY0" fmla="*/ 26036 h 61517"/>
              <a:gd name="connsiteX1" fmla="*/ 2196 w 43256"/>
              <a:gd name="connsiteY1" fmla="*/ 25239 h 61517"/>
              <a:gd name="connsiteX2" fmla="*/ 6964 w 43256"/>
              <a:gd name="connsiteY2" fmla="*/ 34758 h 61517"/>
              <a:gd name="connsiteX3" fmla="*/ 5856 w 43256"/>
              <a:gd name="connsiteY3" fmla="*/ 35139 h 61517"/>
              <a:gd name="connsiteX4" fmla="*/ 16514 w 43256"/>
              <a:gd name="connsiteY4" fmla="*/ 38949 h 61517"/>
              <a:gd name="connsiteX5" fmla="*/ 15846 w 43256"/>
              <a:gd name="connsiteY5" fmla="*/ 37209 h 61517"/>
              <a:gd name="connsiteX6" fmla="*/ 28863 w 43256"/>
              <a:gd name="connsiteY6" fmla="*/ 34610 h 61517"/>
              <a:gd name="connsiteX7" fmla="*/ 28596 w 43256"/>
              <a:gd name="connsiteY7" fmla="*/ 36519 h 61517"/>
              <a:gd name="connsiteX8" fmla="*/ 34165 w 43256"/>
              <a:gd name="connsiteY8" fmla="*/ 22813 h 61517"/>
              <a:gd name="connsiteX9" fmla="*/ 37416 w 43256"/>
              <a:gd name="connsiteY9" fmla="*/ 29949 h 61517"/>
              <a:gd name="connsiteX10" fmla="*/ 41834 w 43256"/>
              <a:gd name="connsiteY10" fmla="*/ 15213 h 61517"/>
              <a:gd name="connsiteX11" fmla="*/ 40386 w 43256"/>
              <a:gd name="connsiteY11" fmla="*/ 17889 h 61517"/>
              <a:gd name="connsiteX12" fmla="*/ 38360 w 43256"/>
              <a:gd name="connsiteY12" fmla="*/ 5285 h 61517"/>
              <a:gd name="connsiteX13" fmla="*/ 38436 w 43256"/>
              <a:gd name="connsiteY13" fmla="*/ 6549 h 61517"/>
              <a:gd name="connsiteX14" fmla="*/ 29114 w 43256"/>
              <a:gd name="connsiteY14" fmla="*/ 3811 h 61517"/>
              <a:gd name="connsiteX15" fmla="*/ 29856 w 43256"/>
              <a:gd name="connsiteY15" fmla="*/ 2199 h 61517"/>
              <a:gd name="connsiteX16" fmla="*/ 22177 w 43256"/>
              <a:gd name="connsiteY16" fmla="*/ 4579 h 61517"/>
              <a:gd name="connsiteX17" fmla="*/ 22536 w 43256"/>
              <a:gd name="connsiteY17" fmla="*/ 3189 h 61517"/>
              <a:gd name="connsiteX18" fmla="*/ 14036 w 43256"/>
              <a:gd name="connsiteY18" fmla="*/ 5051 h 61517"/>
              <a:gd name="connsiteX19" fmla="*/ 15336 w 43256"/>
              <a:gd name="connsiteY19" fmla="*/ 6399 h 61517"/>
              <a:gd name="connsiteX20" fmla="*/ 4163 w 43256"/>
              <a:gd name="connsiteY20" fmla="*/ 15648 h 61517"/>
              <a:gd name="connsiteX21" fmla="*/ 3936 w 43256"/>
              <a:gd name="connsiteY21" fmla="*/ 14229 h 61517"/>
              <a:gd name="connsiteX0" fmla="*/ 3936 w 43256"/>
              <a:gd name="connsiteY0" fmla="*/ 14229 h 61517"/>
              <a:gd name="connsiteX1" fmla="*/ 5659 w 43256"/>
              <a:gd name="connsiteY1" fmla="*/ 6766 h 61517"/>
              <a:gd name="connsiteX2" fmla="*/ 14041 w 43256"/>
              <a:gd name="connsiteY2" fmla="*/ 5061 h 61517"/>
              <a:gd name="connsiteX3" fmla="*/ 22492 w 43256"/>
              <a:gd name="connsiteY3" fmla="*/ 3291 h 61517"/>
              <a:gd name="connsiteX4" fmla="*/ 25785 w 43256"/>
              <a:gd name="connsiteY4" fmla="*/ 59 h 61517"/>
              <a:gd name="connsiteX5" fmla="*/ 29869 w 43256"/>
              <a:gd name="connsiteY5" fmla="*/ 2340 h 61517"/>
              <a:gd name="connsiteX6" fmla="*/ 35499 w 43256"/>
              <a:gd name="connsiteY6" fmla="*/ 549 h 61517"/>
              <a:gd name="connsiteX7" fmla="*/ 38354 w 43256"/>
              <a:gd name="connsiteY7" fmla="*/ 5435 h 61517"/>
              <a:gd name="connsiteX8" fmla="*/ 42018 w 43256"/>
              <a:gd name="connsiteY8" fmla="*/ 10177 h 61517"/>
              <a:gd name="connsiteX9" fmla="*/ 41854 w 43256"/>
              <a:gd name="connsiteY9" fmla="*/ 15319 h 61517"/>
              <a:gd name="connsiteX10" fmla="*/ 43052 w 43256"/>
              <a:gd name="connsiteY10" fmla="*/ 23181 h 61517"/>
              <a:gd name="connsiteX11" fmla="*/ 37440 w 43256"/>
              <a:gd name="connsiteY11" fmla="*/ 30063 h 61517"/>
              <a:gd name="connsiteX12" fmla="*/ 35431 w 43256"/>
              <a:gd name="connsiteY12" fmla="*/ 35960 h 61517"/>
              <a:gd name="connsiteX13" fmla="*/ 28591 w 43256"/>
              <a:gd name="connsiteY13" fmla="*/ 36674 h 61517"/>
              <a:gd name="connsiteX14" fmla="*/ 23703 w 43256"/>
              <a:gd name="connsiteY14" fmla="*/ 42965 h 61517"/>
              <a:gd name="connsiteX15" fmla="*/ 16516 w 43256"/>
              <a:gd name="connsiteY15" fmla="*/ 39125 h 61517"/>
              <a:gd name="connsiteX16" fmla="*/ 5840 w 43256"/>
              <a:gd name="connsiteY16" fmla="*/ 35331 h 61517"/>
              <a:gd name="connsiteX17" fmla="*/ 1146 w 43256"/>
              <a:gd name="connsiteY17" fmla="*/ 31109 h 61517"/>
              <a:gd name="connsiteX18" fmla="*/ 2149 w 43256"/>
              <a:gd name="connsiteY18" fmla="*/ 25410 h 61517"/>
              <a:gd name="connsiteX19" fmla="*/ 31 w 43256"/>
              <a:gd name="connsiteY19" fmla="*/ 19563 h 61517"/>
              <a:gd name="connsiteX20" fmla="*/ 3899 w 43256"/>
              <a:gd name="connsiteY20" fmla="*/ 14366 h 61517"/>
              <a:gd name="connsiteX21" fmla="*/ 3936 w 43256"/>
              <a:gd name="connsiteY21" fmla="*/ 14229 h 61517"/>
              <a:gd name="connsiteX0" fmla="*/ 1157526 w 4614486"/>
              <a:gd name="connsiteY0" fmla="*/ 2959904 h 3018791"/>
              <a:gd name="connsiteX1" fmla="*/ 1098639 w 4614486"/>
              <a:gd name="connsiteY1" fmla="*/ 3018791 h 3018791"/>
              <a:gd name="connsiteX2" fmla="*/ 1039752 w 4614486"/>
              <a:gd name="connsiteY2" fmla="*/ 2959904 h 3018791"/>
              <a:gd name="connsiteX3" fmla="*/ 1098639 w 4614486"/>
              <a:gd name="connsiteY3" fmla="*/ 2901017 h 3018791"/>
              <a:gd name="connsiteX4" fmla="*/ 1157526 w 4614486"/>
              <a:gd name="connsiteY4" fmla="*/ 2959904 h 3018791"/>
              <a:gd name="connsiteX0" fmla="*/ 1383405 w 4614486"/>
              <a:gd name="connsiteY0" fmla="*/ 2696622 h 3018791"/>
              <a:gd name="connsiteX1" fmla="*/ 1265630 w 4614486"/>
              <a:gd name="connsiteY1" fmla="*/ 2814397 h 3018791"/>
              <a:gd name="connsiteX2" fmla="*/ 1147855 w 4614486"/>
              <a:gd name="connsiteY2" fmla="*/ 2696622 h 3018791"/>
              <a:gd name="connsiteX3" fmla="*/ 1265630 w 4614486"/>
              <a:gd name="connsiteY3" fmla="*/ 2578847 h 3018791"/>
              <a:gd name="connsiteX4" fmla="*/ 1383405 w 4614486"/>
              <a:gd name="connsiteY4" fmla="*/ 2696622 h 3018791"/>
              <a:gd name="connsiteX0" fmla="*/ 1495705 w 4614486"/>
              <a:gd name="connsiteY0" fmla="*/ 2510546 h 3018791"/>
              <a:gd name="connsiteX1" fmla="*/ 1410483 w 4614486"/>
              <a:gd name="connsiteY1" fmla="*/ 2425324 h 3018791"/>
              <a:gd name="connsiteX0" fmla="*/ 4729 w 43256"/>
              <a:gd name="connsiteY0" fmla="*/ 26036 h 61517"/>
              <a:gd name="connsiteX1" fmla="*/ 2196 w 43256"/>
              <a:gd name="connsiteY1" fmla="*/ 25239 h 61517"/>
              <a:gd name="connsiteX2" fmla="*/ 6964 w 43256"/>
              <a:gd name="connsiteY2" fmla="*/ 34758 h 61517"/>
              <a:gd name="connsiteX3" fmla="*/ 5856 w 43256"/>
              <a:gd name="connsiteY3" fmla="*/ 35139 h 61517"/>
              <a:gd name="connsiteX4" fmla="*/ 16514 w 43256"/>
              <a:gd name="connsiteY4" fmla="*/ 38949 h 61517"/>
              <a:gd name="connsiteX5" fmla="*/ 15846 w 43256"/>
              <a:gd name="connsiteY5" fmla="*/ 37209 h 61517"/>
              <a:gd name="connsiteX6" fmla="*/ 28863 w 43256"/>
              <a:gd name="connsiteY6" fmla="*/ 34610 h 61517"/>
              <a:gd name="connsiteX7" fmla="*/ 28596 w 43256"/>
              <a:gd name="connsiteY7" fmla="*/ 36519 h 61517"/>
              <a:gd name="connsiteX8" fmla="*/ 34165 w 43256"/>
              <a:gd name="connsiteY8" fmla="*/ 22813 h 61517"/>
              <a:gd name="connsiteX9" fmla="*/ 37416 w 43256"/>
              <a:gd name="connsiteY9" fmla="*/ 29949 h 61517"/>
              <a:gd name="connsiteX10" fmla="*/ 41834 w 43256"/>
              <a:gd name="connsiteY10" fmla="*/ 15213 h 61517"/>
              <a:gd name="connsiteX11" fmla="*/ 40386 w 43256"/>
              <a:gd name="connsiteY11" fmla="*/ 17889 h 61517"/>
              <a:gd name="connsiteX12" fmla="*/ 38360 w 43256"/>
              <a:gd name="connsiteY12" fmla="*/ 5285 h 61517"/>
              <a:gd name="connsiteX13" fmla="*/ 38436 w 43256"/>
              <a:gd name="connsiteY13" fmla="*/ 6549 h 61517"/>
              <a:gd name="connsiteX14" fmla="*/ 29114 w 43256"/>
              <a:gd name="connsiteY14" fmla="*/ 3811 h 61517"/>
              <a:gd name="connsiteX15" fmla="*/ 29856 w 43256"/>
              <a:gd name="connsiteY15" fmla="*/ 2199 h 61517"/>
              <a:gd name="connsiteX16" fmla="*/ 22177 w 43256"/>
              <a:gd name="connsiteY16" fmla="*/ 4579 h 61517"/>
              <a:gd name="connsiteX17" fmla="*/ 22536 w 43256"/>
              <a:gd name="connsiteY17" fmla="*/ 3189 h 61517"/>
              <a:gd name="connsiteX18" fmla="*/ 14036 w 43256"/>
              <a:gd name="connsiteY18" fmla="*/ 5051 h 61517"/>
              <a:gd name="connsiteX19" fmla="*/ 15336 w 43256"/>
              <a:gd name="connsiteY19" fmla="*/ 6399 h 61517"/>
              <a:gd name="connsiteX20" fmla="*/ 4163 w 43256"/>
              <a:gd name="connsiteY20" fmla="*/ 15648 h 61517"/>
              <a:gd name="connsiteX21" fmla="*/ 3936 w 43256"/>
              <a:gd name="connsiteY21" fmla="*/ 14229 h 6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61517">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614486" h="3018791">
                <a:moveTo>
                  <a:pt x="1157526" y="2959904"/>
                </a:moveTo>
                <a:cubicBezTo>
                  <a:pt x="1157526" y="2992426"/>
                  <a:pt x="1131161" y="3018791"/>
                  <a:pt x="1098639" y="3018791"/>
                </a:cubicBezTo>
                <a:cubicBezTo>
                  <a:pt x="1066117" y="3018791"/>
                  <a:pt x="1039752" y="2992426"/>
                  <a:pt x="1039752" y="2959904"/>
                </a:cubicBezTo>
                <a:cubicBezTo>
                  <a:pt x="1039752" y="2927382"/>
                  <a:pt x="1066117" y="2901017"/>
                  <a:pt x="1098639" y="2901017"/>
                </a:cubicBezTo>
                <a:cubicBezTo>
                  <a:pt x="1131161" y="2901017"/>
                  <a:pt x="1157526" y="2927382"/>
                  <a:pt x="1157526" y="2959904"/>
                </a:cubicBezTo>
                <a:close/>
              </a:path>
              <a:path w="4614486" h="3018791">
                <a:moveTo>
                  <a:pt x="1383405" y="2696622"/>
                </a:moveTo>
                <a:cubicBezTo>
                  <a:pt x="1383405" y="2761667"/>
                  <a:pt x="1330675" y="2814397"/>
                  <a:pt x="1265630" y="2814397"/>
                </a:cubicBezTo>
                <a:cubicBezTo>
                  <a:pt x="1200585" y="2814397"/>
                  <a:pt x="1147855" y="2761667"/>
                  <a:pt x="1147855" y="2696622"/>
                </a:cubicBezTo>
                <a:cubicBezTo>
                  <a:pt x="1147855" y="2631577"/>
                  <a:pt x="1200585" y="2578847"/>
                  <a:pt x="1265630" y="2578847"/>
                </a:cubicBezTo>
                <a:cubicBezTo>
                  <a:pt x="1330675" y="2578847"/>
                  <a:pt x="1383405" y="2631577"/>
                  <a:pt x="1383405" y="2696622"/>
                </a:cubicBezTo>
                <a:close/>
              </a:path>
              <a:path w="4614486" h="3018791">
                <a:moveTo>
                  <a:pt x="1495705" y="2510546"/>
                </a:moveTo>
                <a:lnTo>
                  <a:pt x="1410483" y="2425324"/>
                </a:lnTo>
              </a:path>
              <a:path w="43256" h="61517"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NL" b="1" dirty="0">
              <a:solidFill>
                <a:schemeClr val="tx1"/>
              </a:solidFill>
              <a:latin typeface="Helvetica" charset="0"/>
              <a:ea typeface="Helvetica" charset="0"/>
              <a:cs typeface="Helvetica" charset="0"/>
            </a:endParaRPr>
          </a:p>
          <a:p>
            <a:pPr algn="ctr"/>
            <a:endParaRPr lang="nl-NL" b="1" dirty="0">
              <a:solidFill>
                <a:schemeClr val="tx1"/>
              </a:solidFill>
              <a:latin typeface="Helvetica" charset="0"/>
              <a:ea typeface="Helvetica" charset="0"/>
              <a:cs typeface="Helvetica" charset="0"/>
            </a:endParaRPr>
          </a:p>
          <a:p>
            <a:pPr algn="ctr"/>
            <a:r>
              <a:rPr lang="nl-NL"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Legal </a:t>
            </a:r>
            <a:r>
              <a:rPr lang="nl-NL"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norms</a:t>
            </a:r>
            <a:endParaRPr lang="nl-NL"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p:cNvSpPr/>
          <p:nvPr/>
        </p:nvSpPr>
        <p:spPr>
          <a:xfrm>
            <a:off x="7048356" y="4194461"/>
            <a:ext cx="4616480" cy="1147143"/>
          </a:xfrm>
          <a:prstGeom prst="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(Technical) design </a:t>
            </a:r>
            <a:r>
              <a:rPr lang="nl-NL"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requirements</a:t>
            </a:r>
            <a:endParaRPr lang="nl-NL"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Down Arrow 9"/>
          <p:cNvSpPr/>
          <p:nvPr/>
        </p:nvSpPr>
        <p:spPr>
          <a:xfrm>
            <a:off x="8904312" y="3040004"/>
            <a:ext cx="864096" cy="831066"/>
          </a:xfrm>
          <a:prstGeom prst="downArrow">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p:cNvSpPr/>
          <p:nvPr/>
        </p:nvSpPr>
        <p:spPr>
          <a:xfrm>
            <a:off x="7789023" y="2916885"/>
            <a:ext cx="914400"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Straight Connector 10"/>
          <p:cNvCxnSpPr/>
          <p:nvPr/>
        </p:nvCxnSpPr>
        <p:spPr>
          <a:xfrm>
            <a:off x="6112074" y="260648"/>
            <a:ext cx="0" cy="60486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27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4CE3110-8200-CE42-94F3-25659F130930}"/>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C1E74129-AEEE-CC4D-945C-3D9358F02820}"/>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6172FF5B-680F-474C-8194-CD375213A0A9}"/>
              </a:ext>
            </a:extLst>
          </p:cNvPr>
          <p:cNvSpPr>
            <a:spLocks noGrp="1"/>
          </p:cNvSpPr>
          <p:nvPr>
            <p:ph type="sldNum" sz="quarter" idx="12"/>
          </p:nvPr>
        </p:nvSpPr>
        <p:spPr/>
        <p:txBody>
          <a:bodyPr/>
          <a:lstStyle/>
          <a:p>
            <a:fld id="{6C311684-3042-4F44-9A4D-59BC2CBC607F}" type="slidenum">
              <a:rPr lang="nl-NL" smtClean="0"/>
              <a:pPr/>
              <a:t>4</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 Placeholder 7">
            <a:extLst>
              <a:ext uri="{FF2B5EF4-FFF2-40B4-BE49-F238E27FC236}">
                <a16:creationId xmlns:a16="http://schemas.microsoft.com/office/drawing/2014/main" id="{57933DA9-717D-4442-B583-93B675C7BDF9}"/>
              </a:ext>
            </a:extLst>
          </p:cNvPr>
          <p:cNvSpPr>
            <a:spLocks noGrp="1"/>
          </p:cNvSpPr>
          <p:nvPr>
            <p:ph type="body" sz="quarter" idx="13"/>
          </p:nvPr>
        </p:nvSpPr>
        <p:spPr/>
        <p:txBody>
          <a:bodyPr/>
          <a:lstStyle/>
          <a:p>
            <a:r>
              <a:rPr lang="en-NL" dirty="0"/>
              <a:t>You can observe a lot by just watching</a:t>
            </a:r>
          </a:p>
          <a:p>
            <a:r>
              <a:rPr lang="en-GB" dirty="0"/>
              <a:t>—</a:t>
            </a:r>
            <a:r>
              <a:rPr lang="en-GB" sz="3200" i="1" dirty="0"/>
              <a:t>Yogi Berra</a:t>
            </a:r>
            <a:endParaRPr lang="en-NL" dirty="0"/>
          </a:p>
        </p:txBody>
      </p:sp>
    </p:spTree>
    <p:extLst>
      <p:ext uri="{BB962C8B-B14F-4D97-AF65-F5344CB8AC3E}">
        <p14:creationId xmlns:p14="http://schemas.microsoft.com/office/powerpoint/2010/main" val="2364464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F3D3-A10F-4242-9686-DA7F04C2A948}"/>
              </a:ext>
            </a:extLst>
          </p:cNvPr>
          <p:cNvSpPr>
            <a:spLocks noGrp="1"/>
          </p:cNvSpPr>
          <p:nvPr>
            <p:ph type="title"/>
          </p:nvPr>
        </p:nvSpPr>
        <p:spPr/>
        <p:txBody>
          <a:bodyPr/>
          <a:lstStyle/>
          <a:p>
            <a:r>
              <a:rPr lang="en-NL" dirty="0"/>
              <a:t>Life cycle approach</a:t>
            </a:r>
          </a:p>
        </p:txBody>
      </p:sp>
      <p:pic>
        <p:nvPicPr>
          <p:cNvPr id="8" name="Content Placeholder 7">
            <a:extLst>
              <a:ext uri="{FF2B5EF4-FFF2-40B4-BE49-F238E27FC236}">
                <a16:creationId xmlns:a16="http://schemas.microsoft.com/office/drawing/2014/main" id="{1F8F9411-F415-8C47-A9EB-9AE80D7FF9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9418" y="1000108"/>
            <a:ext cx="5412425" cy="5479870"/>
          </a:xfrm>
        </p:spPr>
      </p:pic>
      <p:sp>
        <p:nvSpPr>
          <p:cNvPr id="4" name="Date Placeholder 3">
            <a:extLst>
              <a:ext uri="{FF2B5EF4-FFF2-40B4-BE49-F238E27FC236}">
                <a16:creationId xmlns:a16="http://schemas.microsoft.com/office/drawing/2014/main" id="{64CAC3FC-0A94-054D-8EB9-80ED4AA0A543}"/>
              </a:ext>
            </a:extLst>
          </p:cNvPr>
          <p:cNvSpPr>
            <a:spLocks noGrp="1"/>
          </p:cNvSpPr>
          <p:nvPr>
            <p:ph type="dt" sz="half" idx="10"/>
          </p:nvPr>
        </p:nvSpPr>
        <p:spPr/>
        <p:txBody>
          <a:bodyPr/>
          <a:lstStyle/>
          <a:p>
            <a:r>
              <a:rPr lang="en-US"/>
              <a:t>2023</a:t>
            </a:r>
            <a:endParaRPr lang="nl-NL" dirty="0"/>
          </a:p>
        </p:txBody>
      </p:sp>
      <p:sp>
        <p:nvSpPr>
          <p:cNvPr id="5" name="Footer Placeholder 4">
            <a:extLst>
              <a:ext uri="{FF2B5EF4-FFF2-40B4-BE49-F238E27FC236}">
                <a16:creationId xmlns:a16="http://schemas.microsoft.com/office/drawing/2014/main" id="{EB4247DD-7FFB-F541-BCE0-49723AE7AF5E}"/>
              </a:ext>
            </a:extLst>
          </p:cNvPr>
          <p:cNvSpPr>
            <a:spLocks noGrp="1"/>
          </p:cNvSpPr>
          <p:nvPr>
            <p:ph type="ftr" sz="quarter" idx="11"/>
          </p:nvPr>
        </p:nvSpPr>
        <p:spPr/>
        <p:txBody>
          <a:bodyPr/>
          <a:lstStyle/>
          <a:p>
            <a:r>
              <a:rPr lang="en-GB"/>
              <a:t>// Privacy Is Hard And Seven Other Myths</a:t>
            </a:r>
            <a:endParaRPr lang="nl-NL" dirty="0"/>
          </a:p>
        </p:txBody>
      </p:sp>
      <p:sp>
        <p:nvSpPr>
          <p:cNvPr id="6" name="Slide Number Placeholder 5">
            <a:extLst>
              <a:ext uri="{FF2B5EF4-FFF2-40B4-BE49-F238E27FC236}">
                <a16:creationId xmlns:a16="http://schemas.microsoft.com/office/drawing/2014/main" id="{B7601CEF-671D-6846-AE42-D2ADE489D9F8}"/>
              </a:ext>
            </a:extLst>
          </p:cNvPr>
          <p:cNvSpPr>
            <a:spLocks noGrp="1"/>
          </p:cNvSpPr>
          <p:nvPr>
            <p:ph type="sldNum" sz="quarter" idx="12"/>
          </p:nvPr>
        </p:nvSpPr>
        <p:spPr/>
        <p:txBody>
          <a:bodyPr/>
          <a:lstStyle/>
          <a:p>
            <a:fld id="{6C311684-3042-4F44-9A4D-59BC2CBC607F}" type="slidenum">
              <a:rPr lang="nl-NL" smtClean="0"/>
              <a:pPr/>
              <a:t>40</a:t>
            </a:fld>
            <a:endParaRPr lang="nl-NL"/>
          </a:p>
        </p:txBody>
      </p:sp>
    </p:spTree>
    <p:extLst>
      <p:ext uri="{BB962C8B-B14F-4D97-AF65-F5344CB8AC3E}">
        <p14:creationId xmlns:p14="http://schemas.microsoft.com/office/powerpoint/2010/main" val="2206593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core idea</a:t>
            </a:r>
            <a:endParaRPr lang="en-GB" dirty="0"/>
          </a:p>
        </p:txBody>
      </p:sp>
      <p:sp>
        <p:nvSpPr>
          <p:cNvPr id="5" name="Footer Placeholder 4"/>
          <p:cNvSpPr>
            <a:spLocks noGrp="1"/>
          </p:cNvSpPr>
          <p:nvPr>
            <p:ph type="ftr" sz="quarter" idx="11"/>
          </p:nvPr>
        </p:nvSpPr>
        <p:spPr/>
        <p:txBody>
          <a:bodyPr/>
          <a:lstStyle/>
          <a:p>
            <a:r>
              <a:rPr lang="en-GB"/>
              <a:t>// Privacy Is Hard And Seven Other Myths</a:t>
            </a:r>
            <a:endParaRPr lang="nl-NL"/>
          </a:p>
        </p:txBody>
      </p:sp>
      <p:sp>
        <p:nvSpPr>
          <p:cNvPr id="6" name="Slide Number Placeholder 5"/>
          <p:cNvSpPr>
            <a:spLocks noGrp="1"/>
          </p:cNvSpPr>
          <p:nvPr>
            <p:ph type="sldNum" sz="quarter" idx="12"/>
          </p:nvPr>
        </p:nvSpPr>
        <p:spPr/>
        <p:txBody>
          <a:bodyPr/>
          <a:lstStyle/>
          <a:p>
            <a:fld id="{6C311684-3042-4F44-9A4D-59BC2CBC607F}" type="slidenum">
              <a:rPr lang="nl-NL" smtClean="0"/>
              <a:pPr/>
              <a:t>41</a:t>
            </a:fld>
            <a:endParaRPr lang="nl-NL"/>
          </a:p>
        </p:txBody>
      </p:sp>
      <p:sp>
        <p:nvSpPr>
          <p:cNvPr id="9" name="TextBox 8"/>
          <p:cNvSpPr txBox="1"/>
          <p:nvPr/>
        </p:nvSpPr>
        <p:spPr>
          <a:xfrm>
            <a:off x="3215680" y="1447998"/>
            <a:ext cx="1332416" cy="369332"/>
          </a:xfrm>
          <a:prstGeom prst="rect">
            <a:avLst/>
          </a:prstGeom>
          <a:noFill/>
        </p:spPr>
        <p:txBody>
          <a:bodyPr wrap="none" rtlCol="0">
            <a:spAutoFit/>
          </a:bodyPr>
          <a:lstStyle/>
          <a:p>
            <a:r>
              <a:rPr lang="en-GB" dirty="0">
                <a:latin typeface="Lucida Bright" panose="02040602050505020304" pitchFamily="18" charset="0"/>
              </a:rPr>
              <a:t>Attributes</a:t>
            </a:r>
          </a:p>
        </p:txBody>
      </p:sp>
      <p:sp>
        <p:nvSpPr>
          <p:cNvPr id="10" name="TextBox 9"/>
          <p:cNvSpPr txBox="1"/>
          <p:nvPr/>
        </p:nvSpPr>
        <p:spPr>
          <a:xfrm rot="-5400000">
            <a:off x="1306675" y="3050346"/>
            <a:ext cx="1451038" cy="369332"/>
          </a:xfrm>
          <a:prstGeom prst="rect">
            <a:avLst/>
          </a:prstGeom>
          <a:noFill/>
        </p:spPr>
        <p:txBody>
          <a:bodyPr wrap="none" rtlCol="0">
            <a:spAutoFit/>
          </a:bodyPr>
          <a:lstStyle/>
          <a:p>
            <a:r>
              <a:rPr lang="en-GB" dirty="0">
                <a:latin typeface="Lucida Bright" panose="02040602050505020304" pitchFamily="18" charset="0"/>
              </a:rPr>
              <a:t>Individuals</a:t>
            </a:r>
          </a:p>
        </p:txBody>
      </p:sp>
      <p:graphicFrame>
        <p:nvGraphicFramePr>
          <p:cNvPr id="11" name="Table 10"/>
          <p:cNvGraphicFramePr>
            <a:graphicFrameLocks noGrp="1"/>
          </p:cNvGraphicFramePr>
          <p:nvPr/>
        </p:nvGraphicFramePr>
        <p:xfrm>
          <a:off x="2495600" y="1988840"/>
          <a:ext cx="1535832" cy="2926080"/>
        </p:xfrm>
        <a:graphic>
          <a:graphicData uri="http://schemas.openxmlformats.org/drawingml/2006/table">
            <a:tbl>
              <a:tblPr firstRow="1" bandRow="1">
                <a:tableStyleId>{2D5ABB26-0587-4C30-8999-92F81FD0307C}</a:tableStyleId>
              </a:tblPr>
              <a:tblGrid>
                <a:gridCol w="383958">
                  <a:extLst>
                    <a:ext uri="{9D8B030D-6E8A-4147-A177-3AD203B41FA5}">
                      <a16:colId xmlns:a16="http://schemas.microsoft.com/office/drawing/2014/main" val="20000"/>
                    </a:ext>
                  </a:extLst>
                </a:gridCol>
                <a:gridCol w="383958">
                  <a:extLst>
                    <a:ext uri="{9D8B030D-6E8A-4147-A177-3AD203B41FA5}">
                      <a16:colId xmlns:a16="http://schemas.microsoft.com/office/drawing/2014/main" val="20001"/>
                    </a:ext>
                  </a:extLst>
                </a:gridCol>
                <a:gridCol w="383958">
                  <a:extLst>
                    <a:ext uri="{9D8B030D-6E8A-4147-A177-3AD203B41FA5}">
                      <a16:colId xmlns:a16="http://schemas.microsoft.com/office/drawing/2014/main" val="20002"/>
                    </a:ext>
                  </a:extLst>
                </a:gridCol>
                <a:gridCol w="383958">
                  <a:extLst>
                    <a:ext uri="{9D8B030D-6E8A-4147-A177-3AD203B41FA5}">
                      <a16:colId xmlns:a16="http://schemas.microsoft.com/office/drawing/2014/main" val="20003"/>
                    </a:ext>
                  </a:extLst>
                </a:gridCol>
              </a:tblGrid>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2" name="Table 11"/>
          <p:cNvGraphicFramePr>
            <a:graphicFrameLocks noGrp="1"/>
          </p:cNvGraphicFramePr>
          <p:nvPr/>
        </p:nvGraphicFramePr>
        <p:xfrm>
          <a:off x="4007768" y="1988840"/>
          <a:ext cx="1151874" cy="2926080"/>
        </p:xfrm>
        <a:graphic>
          <a:graphicData uri="http://schemas.openxmlformats.org/drawingml/2006/table">
            <a:tbl>
              <a:tblPr firstRow="1" bandRow="1">
                <a:tableStyleId>{2D5ABB26-0587-4C30-8999-92F81FD0307C}</a:tableStyleId>
              </a:tblPr>
              <a:tblGrid>
                <a:gridCol w="383958">
                  <a:extLst>
                    <a:ext uri="{9D8B030D-6E8A-4147-A177-3AD203B41FA5}">
                      <a16:colId xmlns:a16="http://schemas.microsoft.com/office/drawing/2014/main" val="20000"/>
                    </a:ext>
                  </a:extLst>
                </a:gridCol>
                <a:gridCol w="383958">
                  <a:extLst>
                    <a:ext uri="{9D8B030D-6E8A-4147-A177-3AD203B41FA5}">
                      <a16:colId xmlns:a16="http://schemas.microsoft.com/office/drawing/2014/main" val="20001"/>
                    </a:ext>
                  </a:extLst>
                </a:gridCol>
                <a:gridCol w="383958">
                  <a:extLst>
                    <a:ext uri="{9D8B030D-6E8A-4147-A177-3AD203B41FA5}">
                      <a16:colId xmlns:a16="http://schemas.microsoft.com/office/drawing/2014/main" val="20002"/>
                    </a:ext>
                  </a:extLst>
                </a:gridCol>
              </a:tblGrid>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201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3" name="Rectangle 12"/>
          <p:cNvSpPr/>
          <p:nvPr/>
        </p:nvSpPr>
        <p:spPr>
          <a:xfrm>
            <a:off x="2216860" y="3861048"/>
            <a:ext cx="3735124" cy="1224136"/>
          </a:xfrm>
          <a:prstGeom prst="rect">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423593" y="5301208"/>
            <a:ext cx="1231427" cy="369332"/>
          </a:xfrm>
          <a:prstGeom prst="rect">
            <a:avLst/>
          </a:prstGeom>
          <a:noFill/>
        </p:spPr>
        <p:txBody>
          <a:bodyPr wrap="none" rtlCol="0">
            <a:spAutoFit/>
          </a:bodyPr>
          <a:lstStyle/>
          <a:p>
            <a:r>
              <a:rPr lang="en-GB" dirty="0">
                <a:latin typeface="Swis721 Hv BT" pitchFamily="34" charset="0"/>
              </a:rPr>
              <a:t>minimise</a:t>
            </a:r>
          </a:p>
        </p:txBody>
      </p:sp>
      <p:sp>
        <p:nvSpPr>
          <p:cNvPr id="15" name="TextBox 14"/>
          <p:cNvSpPr txBox="1"/>
          <p:nvPr/>
        </p:nvSpPr>
        <p:spPr>
          <a:xfrm>
            <a:off x="4107752" y="5301208"/>
            <a:ext cx="1196161" cy="369332"/>
          </a:xfrm>
          <a:prstGeom prst="rect">
            <a:avLst/>
          </a:prstGeom>
          <a:noFill/>
        </p:spPr>
        <p:txBody>
          <a:bodyPr wrap="none" rtlCol="0">
            <a:spAutoFit/>
          </a:bodyPr>
          <a:lstStyle/>
          <a:p>
            <a:r>
              <a:rPr lang="en-GB" dirty="0">
                <a:latin typeface="Swis721 Hv BT" pitchFamily="34" charset="0"/>
              </a:rPr>
              <a:t>separate</a:t>
            </a:r>
          </a:p>
        </p:txBody>
      </p:sp>
      <p:grpSp>
        <p:nvGrpSpPr>
          <p:cNvPr id="20" name="Group 19"/>
          <p:cNvGrpSpPr/>
          <p:nvPr/>
        </p:nvGrpSpPr>
        <p:grpSpPr>
          <a:xfrm>
            <a:off x="6481043" y="2204864"/>
            <a:ext cx="1136850" cy="3465676"/>
            <a:chOff x="4499992" y="2204864"/>
            <a:chExt cx="1136850" cy="3465676"/>
          </a:xfrm>
        </p:grpSpPr>
        <p:sp>
          <p:nvSpPr>
            <p:cNvPr id="16" name="TextBox 15"/>
            <p:cNvSpPr txBox="1"/>
            <p:nvPr/>
          </p:nvSpPr>
          <p:spPr>
            <a:xfrm>
              <a:off x="4499992" y="5301208"/>
              <a:ext cx="1136850" cy="369332"/>
            </a:xfrm>
            <a:prstGeom prst="rect">
              <a:avLst/>
            </a:prstGeom>
            <a:noFill/>
          </p:spPr>
          <p:txBody>
            <a:bodyPr wrap="none" rtlCol="0">
              <a:spAutoFit/>
            </a:bodyPr>
            <a:lstStyle/>
            <a:p>
              <a:r>
                <a:rPr lang="en-GB" dirty="0">
                  <a:latin typeface="Swis721 Hv BT" pitchFamily="34" charset="0"/>
                </a:rPr>
                <a:t>abstract</a:t>
              </a:r>
            </a:p>
          </p:txBody>
        </p:sp>
        <p:sp>
          <p:nvSpPr>
            <p:cNvPr id="18" name="Freeform 350"/>
            <p:cNvSpPr>
              <a:spLocks/>
            </p:cNvSpPr>
            <p:nvPr/>
          </p:nvSpPr>
          <p:spPr bwMode="auto">
            <a:xfrm>
              <a:off x="4583711" y="2204864"/>
              <a:ext cx="595313" cy="1189038"/>
            </a:xfrm>
            <a:custGeom>
              <a:avLst/>
              <a:gdLst>
                <a:gd name="T0" fmla="*/ 0 w 375"/>
                <a:gd name="T1" fmla="*/ 0 h 749"/>
                <a:gd name="T2" fmla="*/ 0 w 375"/>
                <a:gd name="T3" fmla="*/ 749 h 749"/>
                <a:gd name="T4" fmla="*/ 375 w 375"/>
                <a:gd name="T5" fmla="*/ 562 h 749"/>
                <a:gd name="T6" fmla="*/ 375 w 375"/>
                <a:gd name="T7" fmla="*/ 187 h 749"/>
                <a:gd name="T8" fmla="*/ 0 w 375"/>
                <a:gd name="T9" fmla="*/ 0 h 749"/>
              </a:gdLst>
              <a:ahLst/>
              <a:cxnLst>
                <a:cxn ang="0">
                  <a:pos x="T0" y="T1"/>
                </a:cxn>
                <a:cxn ang="0">
                  <a:pos x="T2" y="T3"/>
                </a:cxn>
                <a:cxn ang="0">
                  <a:pos x="T4" y="T5"/>
                </a:cxn>
                <a:cxn ang="0">
                  <a:pos x="T6" y="T7"/>
                </a:cxn>
                <a:cxn ang="0">
                  <a:pos x="T8" y="T9"/>
                </a:cxn>
              </a:cxnLst>
              <a:rect l="0" t="0" r="r" b="b"/>
              <a:pathLst>
                <a:path w="375" h="749">
                  <a:moveTo>
                    <a:pt x="0" y="0"/>
                  </a:moveTo>
                  <a:lnTo>
                    <a:pt x="0" y="749"/>
                  </a:lnTo>
                  <a:lnTo>
                    <a:pt x="375" y="562"/>
                  </a:lnTo>
                  <a:lnTo>
                    <a:pt x="375" y="187"/>
                  </a:lnTo>
                  <a:lnTo>
                    <a:pt x="0" y="0"/>
                  </a:lnTo>
                  <a:close/>
                </a:path>
              </a:pathLst>
            </a:custGeom>
            <a:solidFill>
              <a:schemeClr val="bg1"/>
            </a:solid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19" name="Table 18"/>
          <p:cNvGraphicFramePr>
            <a:graphicFrameLocks noGrp="1"/>
          </p:cNvGraphicFramePr>
          <p:nvPr/>
        </p:nvGraphicFramePr>
        <p:xfrm>
          <a:off x="7482846" y="2409448"/>
          <a:ext cx="1151874" cy="731520"/>
        </p:xfrm>
        <a:graphic>
          <a:graphicData uri="http://schemas.openxmlformats.org/drawingml/2006/table">
            <a:tbl>
              <a:tblPr firstRow="1" bandRow="1">
                <a:tableStyleId>{2D5ABB26-0587-4C30-8999-92F81FD0307C}</a:tableStyleId>
              </a:tblPr>
              <a:tblGrid>
                <a:gridCol w="383958">
                  <a:extLst>
                    <a:ext uri="{9D8B030D-6E8A-4147-A177-3AD203B41FA5}">
                      <a16:colId xmlns:a16="http://schemas.microsoft.com/office/drawing/2014/main" val="20000"/>
                    </a:ext>
                  </a:extLst>
                </a:gridCol>
                <a:gridCol w="383958">
                  <a:extLst>
                    <a:ext uri="{9D8B030D-6E8A-4147-A177-3AD203B41FA5}">
                      <a16:colId xmlns:a16="http://schemas.microsoft.com/office/drawing/2014/main" val="20001"/>
                    </a:ext>
                  </a:extLst>
                </a:gridCol>
                <a:gridCol w="383958">
                  <a:extLst>
                    <a:ext uri="{9D8B030D-6E8A-4147-A177-3AD203B41FA5}">
                      <a16:colId xmlns:a16="http://schemas.microsoft.com/office/drawing/2014/main" val="20002"/>
                    </a:ext>
                  </a:extLst>
                </a:gridCol>
              </a:tblGrid>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201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3" name="Group 22"/>
          <p:cNvGrpSpPr/>
          <p:nvPr/>
        </p:nvGrpSpPr>
        <p:grpSpPr>
          <a:xfrm>
            <a:off x="7464152" y="2398852"/>
            <a:ext cx="1512168" cy="3271688"/>
            <a:chOff x="5940152" y="2398852"/>
            <a:chExt cx="1512168" cy="3271688"/>
          </a:xfrm>
        </p:grpSpPr>
        <p:sp>
          <p:nvSpPr>
            <p:cNvPr id="17" name="TextBox 16"/>
            <p:cNvSpPr txBox="1"/>
            <p:nvPr/>
          </p:nvSpPr>
          <p:spPr>
            <a:xfrm>
              <a:off x="6769120" y="5301208"/>
              <a:ext cx="683200" cy="369332"/>
            </a:xfrm>
            <a:prstGeom prst="rect">
              <a:avLst/>
            </a:prstGeom>
            <a:noFill/>
          </p:spPr>
          <p:txBody>
            <a:bodyPr wrap="none" rtlCol="0">
              <a:spAutoFit/>
            </a:bodyPr>
            <a:lstStyle/>
            <a:p>
              <a:r>
                <a:rPr lang="en-GB" dirty="0">
                  <a:latin typeface="Swis721 Hv BT" pitchFamily="34" charset="0"/>
                </a:rPr>
                <a:t>hide</a:t>
              </a:r>
            </a:p>
          </p:txBody>
        </p:sp>
        <p:sp>
          <p:nvSpPr>
            <p:cNvPr id="22" name="Rectangle 21"/>
            <p:cNvSpPr/>
            <p:nvPr/>
          </p:nvSpPr>
          <p:spPr>
            <a:xfrm>
              <a:off x="5940152" y="2398852"/>
              <a:ext cx="1170568" cy="742116"/>
            </a:xfrm>
            <a:prstGeom prst="rect">
              <a:avLst/>
            </a:pr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Date Placeholder 2"/>
          <p:cNvSpPr>
            <a:spLocks noGrp="1"/>
          </p:cNvSpPr>
          <p:nvPr>
            <p:ph type="dt" sz="half" idx="10"/>
          </p:nvPr>
        </p:nvSpPr>
        <p:spPr/>
        <p:txBody>
          <a:bodyPr/>
          <a:lstStyle/>
          <a:p>
            <a:r>
              <a:rPr lang="en-US"/>
              <a:t>2023</a:t>
            </a:r>
            <a:endParaRPr lang="nl-NL" dirty="0"/>
          </a:p>
        </p:txBody>
      </p:sp>
    </p:spTree>
    <p:extLst>
      <p:ext uri="{BB962C8B-B14F-4D97-AF65-F5344CB8AC3E}">
        <p14:creationId xmlns:p14="http://schemas.microsoft.com/office/powerpoint/2010/main" val="27153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38889E-6 -7.40741E-7 L 0.11823 -7.40741E-7 " pathEditMode="relative" rAng="0" ptsTypes="AA">
                                      <p:cBhvr>
                                        <p:cTn id="12" dur="2000" fill="hold"/>
                                        <p:tgtEl>
                                          <p:spTgt spid="12"/>
                                        </p:tgtEl>
                                        <p:attrNameLst>
                                          <p:attrName>ppt_x</p:attrName>
                                          <p:attrName>ppt_y</p:attrName>
                                        </p:attrNameLst>
                                      </p:cBhvr>
                                      <p:rCtr x="5903" y="0"/>
                                    </p:animMotion>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06EA-57CF-9048-9276-5CA1DB1C233F}"/>
              </a:ext>
            </a:extLst>
          </p:cNvPr>
          <p:cNvSpPr>
            <a:spLocks noGrp="1"/>
          </p:cNvSpPr>
          <p:nvPr>
            <p:ph type="title"/>
          </p:nvPr>
        </p:nvSpPr>
        <p:spPr/>
        <p:txBody>
          <a:bodyPr/>
          <a:lstStyle/>
          <a:p>
            <a:endParaRPr lang="en-NL" dirty="0"/>
          </a:p>
        </p:txBody>
      </p:sp>
      <p:sp>
        <p:nvSpPr>
          <p:cNvPr id="4" name="Date Placeholder 3">
            <a:extLst>
              <a:ext uri="{FF2B5EF4-FFF2-40B4-BE49-F238E27FC236}">
                <a16:creationId xmlns:a16="http://schemas.microsoft.com/office/drawing/2014/main" id="{2A4C0DDF-4F6B-DF44-BB7A-30F073FA239C}"/>
              </a:ext>
            </a:extLst>
          </p:cNvPr>
          <p:cNvSpPr>
            <a:spLocks noGrp="1"/>
          </p:cNvSpPr>
          <p:nvPr>
            <p:ph type="dt" sz="half" idx="10"/>
          </p:nvPr>
        </p:nvSpPr>
        <p:spPr/>
        <p:txBody>
          <a:bodyPr/>
          <a:lstStyle/>
          <a:p>
            <a:r>
              <a:rPr lang="en-US"/>
              <a:t>2023</a:t>
            </a:r>
            <a:endParaRPr lang="nl-NL" dirty="0"/>
          </a:p>
        </p:txBody>
      </p:sp>
      <p:sp>
        <p:nvSpPr>
          <p:cNvPr id="5" name="Footer Placeholder 4">
            <a:extLst>
              <a:ext uri="{FF2B5EF4-FFF2-40B4-BE49-F238E27FC236}">
                <a16:creationId xmlns:a16="http://schemas.microsoft.com/office/drawing/2014/main" id="{A18A59B8-1790-C74F-B23F-8D70ED9C8FD7}"/>
              </a:ext>
            </a:extLst>
          </p:cNvPr>
          <p:cNvSpPr>
            <a:spLocks noGrp="1"/>
          </p:cNvSpPr>
          <p:nvPr>
            <p:ph type="ftr" sz="quarter" idx="11"/>
          </p:nvPr>
        </p:nvSpPr>
        <p:spPr/>
        <p:txBody>
          <a:bodyPr/>
          <a:lstStyle/>
          <a:p>
            <a:r>
              <a:rPr lang="en-GB"/>
              <a:t>// Privacy Is Hard And Seven Other Myths</a:t>
            </a:r>
            <a:endParaRPr lang="nl-NL" dirty="0"/>
          </a:p>
        </p:txBody>
      </p:sp>
      <p:sp>
        <p:nvSpPr>
          <p:cNvPr id="6" name="Slide Number Placeholder 5">
            <a:extLst>
              <a:ext uri="{FF2B5EF4-FFF2-40B4-BE49-F238E27FC236}">
                <a16:creationId xmlns:a16="http://schemas.microsoft.com/office/drawing/2014/main" id="{2C6C35D8-49A9-1B46-84E8-6F2BF9AB284E}"/>
              </a:ext>
            </a:extLst>
          </p:cNvPr>
          <p:cNvSpPr>
            <a:spLocks noGrp="1"/>
          </p:cNvSpPr>
          <p:nvPr>
            <p:ph type="sldNum" sz="quarter" idx="12"/>
          </p:nvPr>
        </p:nvSpPr>
        <p:spPr/>
        <p:txBody>
          <a:bodyPr/>
          <a:lstStyle/>
          <a:p>
            <a:fld id="{6C311684-3042-4F44-9A4D-59BC2CBC607F}" type="slidenum">
              <a:rPr lang="nl-NL" smtClean="0"/>
              <a:pPr/>
              <a:t>42</a:t>
            </a:fld>
            <a:endParaRPr lang="nl-NL"/>
          </a:p>
        </p:txBody>
      </p:sp>
      <p:pic>
        <p:nvPicPr>
          <p:cNvPr id="7" name="Content Placeholder 10">
            <a:extLst>
              <a:ext uri="{FF2B5EF4-FFF2-40B4-BE49-F238E27FC236}">
                <a16:creationId xmlns:a16="http://schemas.microsoft.com/office/drawing/2014/main" id="{26FE715F-0590-2046-A514-B52D7ED75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22870"/>
            <a:ext cx="7285261" cy="6493735"/>
          </a:xfrm>
          <a:prstGeom prst="rect">
            <a:avLst/>
          </a:prstGeom>
        </p:spPr>
      </p:pic>
    </p:spTree>
    <p:extLst>
      <p:ext uri="{BB962C8B-B14F-4D97-AF65-F5344CB8AC3E}">
        <p14:creationId xmlns:p14="http://schemas.microsoft.com/office/powerpoint/2010/main" val="3940277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3D9948-A2A4-8247-B21C-B897B4AFB7E0}"/>
              </a:ext>
            </a:extLst>
          </p:cNvPr>
          <p:cNvSpPr>
            <a:spLocks noGrp="1"/>
          </p:cNvSpPr>
          <p:nvPr>
            <p:ph type="title"/>
          </p:nvPr>
        </p:nvSpPr>
        <p:spPr/>
        <p:txBody>
          <a:bodyPr/>
          <a:lstStyle/>
          <a:p>
            <a:r>
              <a:rPr lang="en-NL" dirty="0"/>
              <a:t>Privacy by design</a:t>
            </a:r>
          </a:p>
        </p:txBody>
      </p:sp>
      <p:pic>
        <p:nvPicPr>
          <p:cNvPr id="9" name="Content Placeholder 8">
            <a:extLst>
              <a:ext uri="{FF2B5EF4-FFF2-40B4-BE49-F238E27FC236}">
                <a16:creationId xmlns:a16="http://schemas.microsoft.com/office/drawing/2014/main" id="{996F75B7-3A5B-B44A-9AB2-61BA0790A86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87475" y="2012950"/>
            <a:ext cx="4076700" cy="4127500"/>
          </a:xfrm>
        </p:spPr>
      </p:pic>
      <p:pic>
        <p:nvPicPr>
          <p:cNvPr id="11" name="Content Placeholder 10">
            <a:extLst>
              <a:ext uri="{FF2B5EF4-FFF2-40B4-BE49-F238E27FC236}">
                <a16:creationId xmlns:a16="http://schemas.microsoft.com/office/drawing/2014/main" id="{BB0BE42F-96D8-6445-AEE1-5BFEE5E53D3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383338" y="1965452"/>
            <a:ext cx="4765675" cy="4247896"/>
          </a:xfrm>
        </p:spPr>
      </p:pic>
      <p:sp>
        <p:nvSpPr>
          <p:cNvPr id="13" name="Text Placeholder 12">
            <a:extLst>
              <a:ext uri="{FF2B5EF4-FFF2-40B4-BE49-F238E27FC236}">
                <a16:creationId xmlns:a16="http://schemas.microsoft.com/office/drawing/2014/main" id="{1133B17C-8BB3-FF40-94F2-39CAA7CED54B}"/>
              </a:ext>
            </a:extLst>
          </p:cNvPr>
          <p:cNvSpPr>
            <a:spLocks noGrp="1"/>
          </p:cNvSpPr>
          <p:nvPr>
            <p:ph type="body" sz="quarter" idx="15"/>
          </p:nvPr>
        </p:nvSpPr>
        <p:spPr/>
        <p:txBody>
          <a:bodyPr>
            <a:normAutofit fontScale="92500"/>
          </a:bodyPr>
          <a:lstStyle/>
          <a:p>
            <a:r>
              <a:rPr lang="en-NL" dirty="0"/>
              <a:t>System development cycle</a:t>
            </a:r>
          </a:p>
        </p:txBody>
      </p:sp>
      <p:sp>
        <p:nvSpPr>
          <p:cNvPr id="14" name="Text Placeholder 13">
            <a:extLst>
              <a:ext uri="{FF2B5EF4-FFF2-40B4-BE49-F238E27FC236}">
                <a16:creationId xmlns:a16="http://schemas.microsoft.com/office/drawing/2014/main" id="{1D8A3A60-73A6-164F-9DE4-DDF082D6927A}"/>
              </a:ext>
            </a:extLst>
          </p:cNvPr>
          <p:cNvSpPr>
            <a:spLocks noGrp="1"/>
          </p:cNvSpPr>
          <p:nvPr>
            <p:ph type="body" sz="quarter" idx="16"/>
          </p:nvPr>
        </p:nvSpPr>
        <p:spPr/>
        <p:txBody>
          <a:bodyPr>
            <a:normAutofit fontScale="92500"/>
          </a:bodyPr>
          <a:lstStyle/>
          <a:p>
            <a:r>
              <a:rPr lang="en-NL" dirty="0"/>
              <a:t>Privacy design strategies</a:t>
            </a:r>
          </a:p>
        </p:txBody>
      </p:sp>
      <p:sp>
        <p:nvSpPr>
          <p:cNvPr id="5" name="Date Placeholder 4">
            <a:extLst>
              <a:ext uri="{FF2B5EF4-FFF2-40B4-BE49-F238E27FC236}">
                <a16:creationId xmlns:a16="http://schemas.microsoft.com/office/drawing/2014/main" id="{159473AB-03B1-EE4A-A465-085FFA711FBA}"/>
              </a:ext>
            </a:extLst>
          </p:cNvPr>
          <p:cNvSpPr>
            <a:spLocks noGrp="1"/>
          </p:cNvSpPr>
          <p:nvPr>
            <p:ph type="dt" sz="half" idx="17"/>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3BA4B73E-BD3F-9F41-B3E9-11A0A2FCFDCD}"/>
              </a:ext>
            </a:extLst>
          </p:cNvPr>
          <p:cNvSpPr>
            <a:spLocks noGrp="1"/>
          </p:cNvSpPr>
          <p:nvPr>
            <p:ph type="ftr" sz="quarter" idx="18"/>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FB993B64-FC63-074B-9D6D-2D525E2600FC}"/>
              </a:ext>
            </a:extLst>
          </p:cNvPr>
          <p:cNvSpPr>
            <a:spLocks noGrp="1"/>
          </p:cNvSpPr>
          <p:nvPr>
            <p:ph type="sldNum" sz="quarter" idx="19"/>
          </p:nvPr>
        </p:nvSpPr>
        <p:spPr/>
        <p:txBody>
          <a:bodyPr/>
          <a:lstStyle/>
          <a:p>
            <a:fld id="{6C311684-3042-4F44-9A4D-59BC2CBC607F}" type="slidenum">
              <a:rPr lang="nl-NL" smtClean="0"/>
              <a:pPr/>
              <a:t>43</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57938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t>Eight privacy design strategies</a:t>
            </a:r>
          </a:p>
        </p:txBody>
      </p:sp>
      <p:sp>
        <p:nvSpPr>
          <p:cNvPr id="2" name="Text Placeholder 1"/>
          <p:cNvSpPr>
            <a:spLocks noGrp="1"/>
          </p:cNvSpPr>
          <p:nvPr>
            <p:ph type="body" idx="1"/>
          </p:nvPr>
        </p:nvSpPr>
        <p:spPr>
          <a:solidFill>
            <a:srgbClr val="EB881C"/>
          </a:solidFill>
        </p:spPr>
        <p:txBody>
          <a:bodyPr/>
          <a:lstStyle/>
          <a:p>
            <a:r>
              <a:rPr lang="nl-NL" dirty="0"/>
              <a:t>Data </a:t>
            </a:r>
            <a:r>
              <a:rPr lang="nl-NL" dirty="0" err="1"/>
              <a:t>oriented</a:t>
            </a:r>
            <a:endParaRPr lang="nl-NL" dirty="0"/>
          </a:p>
        </p:txBody>
      </p:sp>
      <p:sp>
        <p:nvSpPr>
          <p:cNvPr id="3" name="Content Placeholder 2"/>
          <p:cNvSpPr>
            <a:spLocks noGrp="1"/>
          </p:cNvSpPr>
          <p:nvPr>
            <p:ph sz="half" idx="2"/>
          </p:nvPr>
        </p:nvSpPr>
        <p:spPr>
          <a:xfrm>
            <a:off x="1047715" y="2071678"/>
            <a:ext cx="4418613" cy="4143404"/>
          </a:xfrm>
        </p:spPr>
        <p:txBody>
          <a:bodyPr>
            <a:normAutofit fontScale="85000" lnSpcReduction="20000"/>
          </a:bodyPr>
          <a:lstStyle/>
          <a:p>
            <a:r>
              <a:rPr lang="en-US" cap="small" dirty="0"/>
              <a:t>Minimize</a:t>
            </a:r>
          </a:p>
          <a:p>
            <a:pPr lvl="1"/>
            <a:r>
              <a:rPr lang="en-GB" i="1" dirty="0"/>
              <a:t>Limit as much as possible the processing of personal data.</a:t>
            </a:r>
          </a:p>
          <a:p>
            <a:r>
              <a:rPr lang="en-US" cap="small" dirty="0"/>
              <a:t>Separate</a:t>
            </a:r>
          </a:p>
          <a:p>
            <a:pPr lvl="1"/>
            <a:r>
              <a:rPr lang="en-GB" i="1" dirty="0"/>
              <a:t>Separate the processing of personal data as much as possible, to prevent correlation.</a:t>
            </a:r>
          </a:p>
          <a:p>
            <a:r>
              <a:rPr lang="en-US" cap="small" dirty="0"/>
              <a:t>Abstract</a:t>
            </a:r>
          </a:p>
          <a:p>
            <a:pPr lvl="1"/>
            <a:r>
              <a:rPr lang="en-GB" i="1" dirty="0"/>
              <a:t>Limit as much as possible the detail in which personal data is processed.</a:t>
            </a:r>
          </a:p>
          <a:p>
            <a:r>
              <a:rPr lang="en-US" cap="small" dirty="0"/>
              <a:t>Hide</a:t>
            </a:r>
          </a:p>
          <a:p>
            <a:pPr lvl="1"/>
            <a:r>
              <a:rPr lang="en-GB" i="1" dirty="0"/>
              <a:t>Prevent personal data to become public or known.</a:t>
            </a:r>
            <a:endParaRPr lang="en-US" dirty="0"/>
          </a:p>
          <a:p>
            <a:endParaRPr lang="en-US" dirty="0"/>
          </a:p>
        </p:txBody>
      </p:sp>
      <p:sp>
        <p:nvSpPr>
          <p:cNvPr id="9" name="Text Placeholder 8"/>
          <p:cNvSpPr>
            <a:spLocks noGrp="1"/>
          </p:cNvSpPr>
          <p:nvPr>
            <p:ph type="body" sz="quarter" idx="3"/>
          </p:nvPr>
        </p:nvSpPr>
        <p:spPr>
          <a:solidFill>
            <a:srgbClr val="EB881C"/>
          </a:solidFill>
        </p:spPr>
        <p:txBody>
          <a:bodyPr/>
          <a:lstStyle/>
          <a:p>
            <a:r>
              <a:rPr lang="nl-NL" dirty="0" err="1"/>
              <a:t>Process</a:t>
            </a:r>
            <a:r>
              <a:rPr lang="nl-NL" dirty="0"/>
              <a:t> </a:t>
            </a:r>
            <a:r>
              <a:rPr lang="nl-NL" dirty="0" err="1"/>
              <a:t>oriented</a:t>
            </a:r>
            <a:endParaRPr lang="nl-NL" dirty="0"/>
          </a:p>
        </p:txBody>
      </p:sp>
      <p:sp>
        <p:nvSpPr>
          <p:cNvPr id="8" name="Content Placeholder 7"/>
          <p:cNvSpPr>
            <a:spLocks noGrp="1"/>
          </p:cNvSpPr>
          <p:nvPr>
            <p:ph sz="quarter" idx="4"/>
          </p:nvPr>
        </p:nvSpPr>
        <p:spPr>
          <a:xfrm>
            <a:off x="6381752" y="2071678"/>
            <a:ext cx="4518682" cy="4143404"/>
          </a:xfrm>
        </p:spPr>
        <p:txBody>
          <a:bodyPr>
            <a:normAutofit fontScale="85000" lnSpcReduction="20000"/>
          </a:bodyPr>
          <a:lstStyle/>
          <a:p>
            <a:r>
              <a:rPr lang="en-US" cap="small" dirty="0"/>
              <a:t>Inform</a:t>
            </a:r>
            <a:endParaRPr lang="en-GB" dirty="0"/>
          </a:p>
          <a:p>
            <a:pPr lvl="1"/>
            <a:r>
              <a:rPr lang="en-GB" i="1" dirty="0"/>
              <a:t>Inform data subjects about the processing of their personal data.</a:t>
            </a:r>
            <a:endParaRPr lang="en-US" cap="small" dirty="0"/>
          </a:p>
          <a:p>
            <a:r>
              <a:rPr lang="en-US" cap="small" dirty="0"/>
              <a:t>Control</a:t>
            </a:r>
          </a:p>
          <a:p>
            <a:pPr lvl="1"/>
            <a:r>
              <a:rPr lang="en-GB" i="1" dirty="0"/>
              <a:t>Provide data subjects control about the processing of their personal data.</a:t>
            </a:r>
          </a:p>
          <a:p>
            <a:r>
              <a:rPr lang="en-US" cap="small" dirty="0"/>
              <a:t>Enforce</a:t>
            </a:r>
            <a:endParaRPr lang="en-GB" dirty="0"/>
          </a:p>
          <a:p>
            <a:pPr lvl="1"/>
            <a:r>
              <a:rPr lang="en-GB" i="1" dirty="0"/>
              <a:t>Commit to processing personal data in a privacy friendly way, and enforce this.</a:t>
            </a:r>
          </a:p>
          <a:p>
            <a:r>
              <a:rPr lang="en-US" cap="small" dirty="0"/>
              <a:t>Demonstrate</a:t>
            </a:r>
          </a:p>
          <a:p>
            <a:pPr lvl="1"/>
            <a:r>
              <a:rPr lang="en-GB" i="1" dirty="0"/>
              <a:t>Demonstrate you are processing personal data in a privacy friendly way.</a:t>
            </a:r>
          </a:p>
        </p:txBody>
      </p:sp>
      <p:sp>
        <p:nvSpPr>
          <p:cNvPr id="4" name="Date Placeholder 3"/>
          <p:cNvSpPr>
            <a:spLocks noGrp="1"/>
          </p:cNvSpPr>
          <p:nvPr>
            <p:ph type="dt" sz="half" idx="10"/>
          </p:nvPr>
        </p:nvSpPr>
        <p:spPr/>
        <p:txBody>
          <a:bodyPr/>
          <a:lstStyle/>
          <a:p>
            <a:r>
              <a:rPr lang="en-US"/>
              <a:t>2023</a:t>
            </a:r>
            <a:endParaRPr lang="nl-NL" dirty="0"/>
          </a:p>
        </p:txBody>
      </p:sp>
      <p:sp>
        <p:nvSpPr>
          <p:cNvPr id="5" name="Footer Placeholder 4"/>
          <p:cNvSpPr>
            <a:spLocks noGrp="1"/>
          </p:cNvSpPr>
          <p:nvPr>
            <p:ph type="ftr" sz="quarter" idx="11"/>
          </p:nvPr>
        </p:nvSpPr>
        <p:spPr/>
        <p:txBody>
          <a:bodyPr/>
          <a:lstStyle/>
          <a:p>
            <a:r>
              <a:rPr lang="en-GB"/>
              <a:t>// Privacy Is Hard And Seven Other Myths</a:t>
            </a:r>
            <a:endParaRPr lang="nl-NL" dirty="0"/>
          </a:p>
        </p:txBody>
      </p:sp>
      <p:sp>
        <p:nvSpPr>
          <p:cNvPr id="6" name="Slide Number Placeholder 5"/>
          <p:cNvSpPr>
            <a:spLocks noGrp="1"/>
          </p:cNvSpPr>
          <p:nvPr>
            <p:ph type="sldNum" sz="quarter" idx="12"/>
          </p:nvPr>
        </p:nvSpPr>
        <p:spPr/>
        <p:txBody>
          <a:bodyPr/>
          <a:lstStyle/>
          <a:p>
            <a:fld id="{6C311684-3042-4F44-9A4D-59BC2CBC607F}" type="slidenum">
              <a:rPr lang="nl-NL" smtClean="0"/>
              <a:pPr/>
              <a:t>44</a:t>
            </a:fld>
            <a:endParaRPr lang="nl-NL"/>
          </a:p>
        </p:txBody>
      </p:sp>
      <p:pic>
        <p:nvPicPr>
          <p:cNvPr id="10" name="Picture 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66328" y="2132856"/>
            <a:ext cx="720000" cy="720000"/>
          </a:xfrm>
          <a:prstGeom prst="rect">
            <a:avLst/>
          </a:prstGeom>
          <a:noFill/>
          <a:ln>
            <a:noFill/>
          </a:ln>
        </p:spPr>
      </p:pic>
      <p:pic>
        <p:nvPicPr>
          <p:cNvPr id="11" name="Picture 10"/>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66328" y="3128835"/>
            <a:ext cx="720000" cy="720000"/>
          </a:xfrm>
          <a:prstGeom prst="rect">
            <a:avLst/>
          </a:prstGeom>
          <a:noFill/>
          <a:ln>
            <a:noFill/>
          </a:ln>
        </p:spPr>
      </p:pic>
      <p:pic>
        <p:nvPicPr>
          <p:cNvPr id="13" name="Picture 12"/>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66328" y="5301288"/>
            <a:ext cx="720000" cy="720000"/>
          </a:xfrm>
          <a:prstGeom prst="rect">
            <a:avLst/>
          </a:prstGeom>
          <a:noFill/>
          <a:ln>
            <a:noFill/>
          </a:ln>
        </p:spPr>
      </p:pic>
      <p:pic>
        <p:nvPicPr>
          <p:cNvPr id="14" name="Picture 13"/>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62400" y="2204864"/>
            <a:ext cx="720000" cy="720000"/>
          </a:xfrm>
          <a:prstGeom prst="rect">
            <a:avLst/>
          </a:prstGeom>
          <a:noFill/>
          <a:ln>
            <a:noFill/>
          </a:ln>
        </p:spPr>
      </p:pic>
      <p:pic>
        <p:nvPicPr>
          <p:cNvPr id="16" name="Picture 15"/>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95668" y="4258817"/>
            <a:ext cx="720000" cy="720000"/>
          </a:xfrm>
          <a:prstGeom prst="rect">
            <a:avLst/>
          </a:prstGeom>
          <a:noFill/>
          <a:ln>
            <a:noFill/>
          </a:ln>
        </p:spPr>
      </p:pic>
      <p:pic>
        <p:nvPicPr>
          <p:cNvPr id="17" name="Picture 16"/>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95668" y="5301288"/>
            <a:ext cx="720000" cy="720000"/>
          </a:xfrm>
          <a:prstGeom prst="rect">
            <a:avLst/>
          </a:prstGeom>
          <a:noFill/>
          <a:ln>
            <a:noFill/>
          </a:ln>
        </p:spPr>
      </p:pic>
      <p:pic>
        <p:nvPicPr>
          <p:cNvPr id="18" name="Picture 17"/>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47311" y="4124814"/>
            <a:ext cx="720000" cy="720000"/>
          </a:xfrm>
          <a:prstGeom prst="rect">
            <a:avLst/>
          </a:prstGeom>
        </p:spPr>
      </p:pic>
      <p:pic>
        <p:nvPicPr>
          <p:cNvPr id="19" name="Picture 18"/>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55652" y="3216312"/>
            <a:ext cx="720000" cy="720000"/>
          </a:xfrm>
          <a:prstGeom prst="rect">
            <a:avLst/>
          </a:prstGeom>
        </p:spPr>
      </p:pic>
    </p:spTree>
    <p:extLst>
      <p:ext uri="{BB962C8B-B14F-4D97-AF65-F5344CB8AC3E}">
        <p14:creationId xmlns:p14="http://schemas.microsoft.com/office/powerpoint/2010/main" val="94964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3E4A7C-14FB-C847-9D34-4FE8D1D8BE85}"/>
              </a:ext>
            </a:extLst>
          </p:cNvPr>
          <p:cNvSpPr>
            <a:spLocks noGrp="1"/>
          </p:cNvSpPr>
          <p:nvPr>
            <p:ph type="dt" sz="half" idx="10"/>
          </p:nvPr>
        </p:nvSpPr>
        <p:spPr/>
        <p:txBody>
          <a:bodyPr/>
          <a:lstStyle/>
          <a:p>
            <a:r>
              <a:rPr lang="en-US"/>
              <a:t>2023</a:t>
            </a:r>
            <a:endParaRPr lang="nl-NL" dirty="0"/>
          </a:p>
        </p:txBody>
      </p:sp>
      <p:sp>
        <p:nvSpPr>
          <p:cNvPr id="5" name="Footer Placeholder 4">
            <a:extLst>
              <a:ext uri="{FF2B5EF4-FFF2-40B4-BE49-F238E27FC236}">
                <a16:creationId xmlns:a16="http://schemas.microsoft.com/office/drawing/2014/main" id="{CC75338D-7C51-424E-8D67-83319510363E}"/>
              </a:ext>
            </a:extLst>
          </p:cNvPr>
          <p:cNvSpPr>
            <a:spLocks noGrp="1"/>
          </p:cNvSpPr>
          <p:nvPr>
            <p:ph type="ftr" sz="quarter" idx="11"/>
          </p:nvPr>
        </p:nvSpPr>
        <p:spPr/>
        <p:txBody>
          <a:bodyPr/>
          <a:lstStyle/>
          <a:p>
            <a:r>
              <a:rPr lang="en-GB"/>
              <a:t>// Privacy Is Hard And Seven Other Myths</a:t>
            </a:r>
            <a:endParaRPr lang="nl-NL" dirty="0"/>
          </a:p>
        </p:txBody>
      </p:sp>
      <p:sp>
        <p:nvSpPr>
          <p:cNvPr id="6" name="Slide Number Placeholder 5">
            <a:extLst>
              <a:ext uri="{FF2B5EF4-FFF2-40B4-BE49-F238E27FC236}">
                <a16:creationId xmlns:a16="http://schemas.microsoft.com/office/drawing/2014/main" id="{359A41BA-A5E7-CB48-822F-2F62B015B6BD}"/>
              </a:ext>
            </a:extLst>
          </p:cNvPr>
          <p:cNvSpPr>
            <a:spLocks noGrp="1"/>
          </p:cNvSpPr>
          <p:nvPr>
            <p:ph type="sldNum" sz="quarter" idx="12"/>
          </p:nvPr>
        </p:nvSpPr>
        <p:spPr/>
        <p:txBody>
          <a:bodyPr/>
          <a:lstStyle/>
          <a:p>
            <a:fld id="{6C311684-3042-4F44-9A4D-59BC2CBC607F}" type="slidenum">
              <a:rPr lang="nl-NL" smtClean="0"/>
              <a:pPr/>
              <a:t>45</a:t>
            </a:fld>
            <a:endParaRPr lang="nl-NL"/>
          </a:p>
        </p:txBody>
      </p:sp>
      <p:pic>
        <p:nvPicPr>
          <p:cNvPr id="7" name="Picture 6">
            <a:extLst>
              <a:ext uri="{FF2B5EF4-FFF2-40B4-BE49-F238E27FC236}">
                <a16:creationId xmlns:a16="http://schemas.microsoft.com/office/drawing/2014/main" id="{E84A400E-1894-C944-902A-A7A8F817FA0A}"/>
              </a:ext>
            </a:extLst>
          </p:cNvPr>
          <p:cNvPicPr>
            <a:picLocks noChangeAspect="1"/>
          </p:cNvPicPr>
          <p:nvPr/>
        </p:nvPicPr>
        <p:blipFill>
          <a:blip r:embed="rId2"/>
          <a:stretch>
            <a:fillRect/>
          </a:stretch>
        </p:blipFill>
        <p:spPr>
          <a:xfrm>
            <a:off x="4092192" y="188640"/>
            <a:ext cx="4308064" cy="6217128"/>
          </a:xfrm>
          <a:prstGeom prst="rect">
            <a:avLst/>
          </a:prstGeom>
        </p:spPr>
      </p:pic>
    </p:spTree>
    <p:extLst>
      <p:ext uri="{BB962C8B-B14F-4D97-AF65-F5344CB8AC3E}">
        <p14:creationId xmlns:p14="http://schemas.microsoft.com/office/powerpoint/2010/main" val="1903818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4B53-7DAC-4A46-82FD-82D7E60F027F}"/>
              </a:ext>
            </a:extLst>
          </p:cNvPr>
          <p:cNvSpPr>
            <a:spLocks noGrp="1"/>
          </p:cNvSpPr>
          <p:nvPr>
            <p:ph type="title"/>
          </p:nvPr>
        </p:nvSpPr>
        <p:spPr>
          <a:xfrm>
            <a:off x="1047717" y="-24"/>
            <a:ext cx="10101540" cy="1000132"/>
          </a:xfrm>
        </p:spPr>
        <p:txBody>
          <a:bodyPr/>
          <a:lstStyle/>
          <a:p>
            <a:r>
              <a:rPr lang="nl-NL" dirty="0"/>
              <a:t>Design </a:t>
            </a:r>
            <a:r>
              <a:rPr lang="nl-NL" dirty="0" err="1"/>
              <a:t>pattern</a:t>
            </a:r>
            <a:r>
              <a:rPr lang="en-GB" dirty="0"/>
              <a:t> : e.g. how to cross a river?</a:t>
            </a:r>
            <a:endParaRPr lang="nl-NL" dirty="0"/>
          </a:p>
        </p:txBody>
      </p:sp>
      <p:sp>
        <p:nvSpPr>
          <p:cNvPr id="3" name="Content Placeholder 2">
            <a:extLst>
              <a:ext uri="{FF2B5EF4-FFF2-40B4-BE49-F238E27FC236}">
                <a16:creationId xmlns:a16="http://schemas.microsoft.com/office/drawing/2014/main" id="{334B52C2-1169-8046-8187-EEEED98414B9}"/>
              </a:ext>
            </a:extLst>
          </p:cNvPr>
          <p:cNvSpPr>
            <a:spLocks noGrp="1"/>
          </p:cNvSpPr>
          <p:nvPr>
            <p:ph sz="half" idx="1"/>
          </p:nvPr>
        </p:nvSpPr>
        <p:spPr>
          <a:xfrm>
            <a:off x="1047715" y="1500174"/>
            <a:ext cx="5143536" cy="4643470"/>
          </a:xfrm>
        </p:spPr>
        <p:txBody>
          <a:bodyPr/>
          <a:lstStyle/>
          <a:p>
            <a:r>
              <a:rPr lang="nl-NL" dirty="0">
                <a:latin typeface="Helvetica Neue" panose="02000503000000020004" pitchFamily="2" charset="0"/>
                <a:cs typeface="Helvetica Neue" panose="02000503000000020004" pitchFamily="2" charset="0"/>
              </a:rPr>
              <a:t>Bridge</a:t>
            </a:r>
          </a:p>
        </p:txBody>
      </p:sp>
      <p:sp>
        <p:nvSpPr>
          <p:cNvPr id="4" name="Content Placeholder 3">
            <a:extLst>
              <a:ext uri="{FF2B5EF4-FFF2-40B4-BE49-F238E27FC236}">
                <a16:creationId xmlns:a16="http://schemas.microsoft.com/office/drawing/2014/main" id="{C30BDFB8-F01A-1147-B43A-A97C744F9D77}"/>
              </a:ext>
            </a:extLst>
          </p:cNvPr>
          <p:cNvSpPr>
            <a:spLocks noGrp="1"/>
          </p:cNvSpPr>
          <p:nvPr>
            <p:ph sz="half" idx="2"/>
          </p:nvPr>
        </p:nvSpPr>
        <p:spPr>
          <a:xfrm>
            <a:off x="6381752" y="1500174"/>
            <a:ext cx="5200648" cy="4643470"/>
          </a:xfrm>
        </p:spPr>
        <p:txBody>
          <a:bodyPr/>
          <a:lstStyle/>
          <a:p>
            <a:r>
              <a:rPr lang="nl-NL" dirty="0">
                <a:latin typeface="Helvetica Neue" panose="02000503000000020004" pitchFamily="2" charset="0"/>
                <a:cs typeface="Helvetica Neue" panose="02000503000000020004" pitchFamily="2" charset="0"/>
              </a:rPr>
              <a:t>Ferry</a:t>
            </a:r>
          </a:p>
        </p:txBody>
      </p:sp>
      <p:sp>
        <p:nvSpPr>
          <p:cNvPr id="5" name="Date Placeholder 4">
            <a:extLst>
              <a:ext uri="{FF2B5EF4-FFF2-40B4-BE49-F238E27FC236}">
                <a16:creationId xmlns:a16="http://schemas.microsoft.com/office/drawing/2014/main" id="{D3F1BA8B-8AEB-0F4C-B4F9-97CE7AF20BFD}"/>
              </a:ext>
            </a:extLst>
          </p:cNvPr>
          <p:cNvSpPr>
            <a:spLocks noGrp="1"/>
          </p:cNvSpPr>
          <p:nvPr>
            <p:ph type="dt" sz="half" idx="10"/>
          </p:nvPr>
        </p:nvSpPr>
        <p:spPr>
          <a:xfrm>
            <a:off x="1343472" y="6576635"/>
            <a:ext cx="1238259" cy="281365"/>
          </a:xfrm>
        </p:spPr>
        <p:txBody>
          <a:bodyPr/>
          <a:lstStyle/>
          <a:p>
            <a:r>
              <a:rPr lang="en-US"/>
              <a:t>2023</a:t>
            </a:r>
            <a:endParaRPr lang="nl-NL"/>
          </a:p>
        </p:txBody>
      </p:sp>
      <p:sp>
        <p:nvSpPr>
          <p:cNvPr id="6" name="Footer Placeholder 5">
            <a:extLst>
              <a:ext uri="{FF2B5EF4-FFF2-40B4-BE49-F238E27FC236}">
                <a16:creationId xmlns:a16="http://schemas.microsoft.com/office/drawing/2014/main" id="{09404986-C198-BD42-8735-12ED1754B2E3}"/>
              </a:ext>
            </a:extLst>
          </p:cNvPr>
          <p:cNvSpPr>
            <a:spLocks noGrp="1"/>
          </p:cNvSpPr>
          <p:nvPr>
            <p:ph type="ftr" sz="quarter" idx="11"/>
          </p:nvPr>
        </p:nvSpPr>
        <p:spPr>
          <a:xfrm>
            <a:off x="2327581" y="6572272"/>
            <a:ext cx="5280587" cy="285728"/>
          </a:xfrm>
        </p:spPr>
        <p:txBody>
          <a:bodyPr/>
          <a:lstStyle/>
          <a:p>
            <a:r>
              <a:rPr lang="en-GB"/>
              <a:t>// Privacy Is Hard And Seven Other Myths</a:t>
            </a:r>
            <a:endParaRPr lang="nl-NL"/>
          </a:p>
        </p:txBody>
      </p:sp>
      <p:sp>
        <p:nvSpPr>
          <p:cNvPr id="7" name="Slide Number Placeholder 6">
            <a:extLst>
              <a:ext uri="{FF2B5EF4-FFF2-40B4-BE49-F238E27FC236}">
                <a16:creationId xmlns:a16="http://schemas.microsoft.com/office/drawing/2014/main" id="{43348C45-AF32-0246-B1E2-B15F662A6067}"/>
              </a:ext>
            </a:extLst>
          </p:cNvPr>
          <p:cNvSpPr>
            <a:spLocks noGrp="1"/>
          </p:cNvSpPr>
          <p:nvPr>
            <p:ph type="sldNum" sz="quarter" idx="12"/>
          </p:nvPr>
        </p:nvSpPr>
        <p:spPr>
          <a:xfrm>
            <a:off x="11430037" y="6572272"/>
            <a:ext cx="761963" cy="285728"/>
          </a:xfrm>
        </p:spPr>
        <p:txBody>
          <a:bodyPr/>
          <a:lstStyle/>
          <a:p>
            <a:fld id="{6C311684-3042-4F44-9A4D-59BC2CBC607F}" type="slidenum">
              <a:rPr lang="nl-NL" smtClean="0"/>
              <a:pPr/>
              <a:t>46</a:t>
            </a:fld>
            <a:endParaRPr lang="nl-NL"/>
          </a:p>
        </p:txBody>
      </p:sp>
      <p:pic>
        <p:nvPicPr>
          <p:cNvPr id="8" name="Picture 7">
            <a:extLst>
              <a:ext uri="{FF2B5EF4-FFF2-40B4-BE49-F238E27FC236}">
                <a16:creationId xmlns:a16="http://schemas.microsoft.com/office/drawing/2014/main" id="{83249955-6630-7D4B-8E35-09F0F90DB43E}"/>
              </a:ext>
            </a:extLst>
          </p:cNvPr>
          <p:cNvPicPr>
            <a:picLocks noChangeAspect="1"/>
          </p:cNvPicPr>
          <p:nvPr/>
        </p:nvPicPr>
        <p:blipFill>
          <a:blip r:embed="rId2"/>
          <a:stretch>
            <a:fillRect/>
          </a:stretch>
        </p:blipFill>
        <p:spPr>
          <a:xfrm>
            <a:off x="1047715" y="1949701"/>
            <a:ext cx="4980073" cy="3744416"/>
          </a:xfrm>
          <a:prstGeom prst="rect">
            <a:avLst/>
          </a:prstGeom>
        </p:spPr>
      </p:pic>
      <p:pic>
        <p:nvPicPr>
          <p:cNvPr id="9" name="Picture 8">
            <a:extLst>
              <a:ext uri="{FF2B5EF4-FFF2-40B4-BE49-F238E27FC236}">
                <a16:creationId xmlns:a16="http://schemas.microsoft.com/office/drawing/2014/main" id="{1878C4A1-37BF-3446-B319-7BB948515A3F}"/>
              </a:ext>
            </a:extLst>
          </p:cNvPr>
          <p:cNvPicPr>
            <a:picLocks noChangeAspect="1"/>
          </p:cNvPicPr>
          <p:nvPr/>
        </p:nvPicPr>
        <p:blipFill rotWithShape="1">
          <a:blip r:embed="rId3"/>
          <a:srcRect l="3791" r="6219"/>
          <a:stretch/>
        </p:blipFill>
        <p:spPr>
          <a:xfrm>
            <a:off x="6384032" y="1949701"/>
            <a:ext cx="5054352" cy="3744416"/>
          </a:xfrm>
          <a:prstGeom prst="rect">
            <a:avLst/>
          </a:prstGeom>
        </p:spPr>
      </p:pic>
    </p:spTree>
    <p:extLst>
      <p:ext uri="{BB962C8B-B14F-4D97-AF65-F5344CB8AC3E}">
        <p14:creationId xmlns:p14="http://schemas.microsoft.com/office/powerpoint/2010/main" val="148955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Privacy design patterns</a:t>
            </a:r>
          </a:p>
        </p:txBody>
      </p:sp>
      <p:pic>
        <p:nvPicPr>
          <p:cNvPr id="14"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41881" y="1500188"/>
            <a:ext cx="4755237" cy="4643437"/>
          </a:xfrm>
        </p:spPr>
      </p:pic>
      <p:sp>
        <p:nvSpPr>
          <p:cNvPr id="13" name="Content Placeholder 12"/>
          <p:cNvSpPr>
            <a:spLocks noGrp="1"/>
          </p:cNvSpPr>
          <p:nvPr>
            <p:ph sz="half" idx="2"/>
          </p:nvPr>
        </p:nvSpPr>
        <p:spPr/>
        <p:txBody>
          <a:bodyPr>
            <a:normAutofit fontScale="92500" lnSpcReduction="20000"/>
          </a:bodyPr>
          <a:lstStyle/>
          <a:p>
            <a:r>
              <a:rPr lang="nl-NL" dirty="0" err="1">
                <a:latin typeface="Helvetica Neue" panose="02000503000000020004" pitchFamily="2" charset="0"/>
                <a:cs typeface="Helvetica Neue" panose="02000503000000020004" pitchFamily="2" charset="0"/>
              </a:rPr>
              <a:t>Describes</a:t>
            </a:r>
            <a:r>
              <a:rPr lang="nl-NL" dirty="0">
                <a:latin typeface="Helvetica Neue" panose="02000503000000020004" pitchFamily="2" charset="0"/>
                <a:cs typeface="Helvetica Neue" panose="02000503000000020004" pitchFamily="2" charset="0"/>
              </a:rPr>
              <a:t> a </a:t>
            </a:r>
            <a:r>
              <a:rPr lang="nl-NL" dirty="0" err="1">
                <a:latin typeface="Helvetica Neue" panose="02000503000000020004" pitchFamily="2" charset="0"/>
                <a:cs typeface="Helvetica Neue" panose="02000503000000020004" pitchFamily="2" charset="0"/>
              </a:rPr>
              <a:t>recurring</a:t>
            </a:r>
            <a:r>
              <a:rPr lang="nl-NL" dirty="0">
                <a:latin typeface="Helvetica Neue" panose="02000503000000020004" pitchFamily="2" charset="0"/>
                <a:cs typeface="Helvetica Neue" panose="02000503000000020004" pitchFamily="2" charset="0"/>
              </a:rPr>
              <a:t> </a:t>
            </a:r>
            <a:r>
              <a:rPr lang="nl-NL" dirty="0" err="1">
                <a:latin typeface="Helvetica Neue" panose="02000503000000020004" pitchFamily="2" charset="0"/>
                <a:cs typeface="Helvetica Neue" panose="02000503000000020004" pitchFamily="2" charset="0"/>
              </a:rPr>
              <a:t>pattern</a:t>
            </a:r>
            <a:r>
              <a:rPr lang="nl-NL" dirty="0">
                <a:latin typeface="Helvetica Neue" panose="02000503000000020004" pitchFamily="2" charset="0"/>
                <a:cs typeface="Helvetica Neue" panose="02000503000000020004" pitchFamily="2" charset="0"/>
              </a:rPr>
              <a:t> of </a:t>
            </a:r>
            <a:r>
              <a:rPr lang="nl-NL" dirty="0" err="1">
                <a:latin typeface="Helvetica Neue" panose="02000503000000020004" pitchFamily="2" charset="0"/>
                <a:cs typeface="Helvetica Neue" panose="02000503000000020004" pitchFamily="2" charset="0"/>
              </a:rPr>
              <a:t>communicating</a:t>
            </a:r>
            <a:r>
              <a:rPr lang="nl-NL" dirty="0">
                <a:latin typeface="Helvetica Neue" panose="02000503000000020004" pitchFamily="2" charset="0"/>
                <a:cs typeface="Helvetica Neue" panose="02000503000000020004" pitchFamily="2" charset="0"/>
              </a:rPr>
              <a:t> </a:t>
            </a:r>
            <a:r>
              <a:rPr lang="nl-NL" dirty="0" err="1">
                <a:latin typeface="Helvetica Neue" panose="02000503000000020004" pitchFamily="2" charset="0"/>
                <a:cs typeface="Helvetica Neue" panose="02000503000000020004" pitchFamily="2" charset="0"/>
              </a:rPr>
              <a:t>components</a:t>
            </a:r>
            <a:r>
              <a:rPr lang="nl-NL" dirty="0">
                <a:latin typeface="Helvetica Neue" panose="02000503000000020004" pitchFamily="2" charset="0"/>
                <a:cs typeface="Helvetica Neue" panose="02000503000000020004" pitchFamily="2" charset="0"/>
              </a:rPr>
              <a:t> </a:t>
            </a:r>
            <a:r>
              <a:rPr lang="nl-NL" dirty="0" err="1">
                <a:latin typeface="Helvetica Neue" panose="02000503000000020004" pitchFamily="2" charset="0"/>
                <a:cs typeface="Helvetica Neue" panose="02000503000000020004" pitchFamily="2" charset="0"/>
              </a:rPr>
              <a:t>that</a:t>
            </a:r>
            <a:r>
              <a:rPr lang="nl-NL" dirty="0">
                <a:latin typeface="Helvetica Neue" panose="02000503000000020004" pitchFamily="2" charset="0"/>
                <a:cs typeface="Helvetica Neue" panose="02000503000000020004" pitchFamily="2" charset="0"/>
              </a:rPr>
              <a:t> </a:t>
            </a:r>
            <a:r>
              <a:rPr lang="nl-NL" dirty="0" err="1">
                <a:latin typeface="Helvetica Neue" panose="02000503000000020004" pitchFamily="2" charset="0"/>
                <a:cs typeface="Helvetica Neue" panose="02000503000000020004" pitchFamily="2" charset="0"/>
              </a:rPr>
              <a:t>solve</a:t>
            </a:r>
            <a:r>
              <a:rPr lang="nl-NL" dirty="0">
                <a:latin typeface="Helvetica Neue" panose="02000503000000020004" pitchFamily="2" charset="0"/>
                <a:cs typeface="Helvetica Neue" panose="02000503000000020004" pitchFamily="2" charset="0"/>
              </a:rPr>
              <a:t> a </a:t>
            </a:r>
            <a:r>
              <a:rPr lang="nl-NL" dirty="0" err="1">
                <a:latin typeface="Helvetica Neue" panose="02000503000000020004" pitchFamily="2" charset="0"/>
                <a:cs typeface="Helvetica Neue" panose="02000503000000020004" pitchFamily="2" charset="0"/>
              </a:rPr>
              <a:t>general</a:t>
            </a:r>
            <a:r>
              <a:rPr lang="nl-NL" dirty="0">
                <a:latin typeface="Helvetica Neue" panose="02000503000000020004" pitchFamily="2" charset="0"/>
                <a:cs typeface="Helvetica Neue" panose="02000503000000020004" pitchFamily="2" charset="0"/>
              </a:rPr>
              <a:t> </a:t>
            </a:r>
            <a:r>
              <a:rPr lang="nl-NL" dirty="0" err="1">
                <a:latin typeface="Helvetica Neue" panose="02000503000000020004" pitchFamily="2" charset="0"/>
                <a:cs typeface="Helvetica Neue" panose="02000503000000020004" pitchFamily="2" charset="0"/>
              </a:rPr>
              <a:t>problem</a:t>
            </a:r>
            <a:r>
              <a:rPr lang="nl-NL" dirty="0">
                <a:latin typeface="Helvetica Neue" panose="02000503000000020004" pitchFamily="2" charset="0"/>
                <a:cs typeface="Helvetica Neue" panose="02000503000000020004" pitchFamily="2" charset="0"/>
              </a:rPr>
              <a:t> in a </a:t>
            </a:r>
            <a:r>
              <a:rPr lang="nl-NL" dirty="0" err="1">
                <a:latin typeface="Helvetica Neue" panose="02000503000000020004" pitchFamily="2" charset="0"/>
                <a:cs typeface="Helvetica Neue" panose="02000503000000020004" pitchFamily="2" charset="0"/>
              </a:rPr>
              <a:t>specific</a:t>
            </a:r>
            <a:r>
              <a:rPr lang="nl-NL" dirty="0">
                <a:latin typeface="Helvetica Neue" panose="02000503000000020004" pitchFamily="2" charset="0"/>
                <a:cs typeface="Helvetica Neue" panose="02000503000000020004" pitchFamily="2" charset="0"/>
              </a:rPr>
              <a:t> context</a:t>
            </a:r>
          </a:p>
          <a:p>
            <a:pPr lvl="1"/>
            <a:r>
              <a:rPr lang="nl-NL" dirty="0"/>
              <a:t>Summary</a:t>
            </a:r>
          </a:p>
          <a:p>
            <a:pPr lvl="1"/>
            <a:r>
              <a:rPr lang="nl-NL" dirty="0"/>
              <a:t>Context</a:t>
            </a:r>
          </a:p>
          <a:p>
            <a:pPr lvl="1"/>
            <a:r>
              <a:rPr lang="nl-NL" dirty="0" err="1"/>
              <a:t>Problem</a:t>
            </a:r>
            <a:endParaRPr lang="nl-NL" dirty="0"/>
          </a:p>
          <a:p>
            <a:pPr lvl="1"/>
            <a:r>
              <a:rPr lang="nl-NL" dirty="0"/>
              <a:t>Solution</a:t>
            </a:r>
          </a:p>
          <a:p>
            <a:pPr lvl="1"/>
            <a:r>
              <a:rPr lang="nl-NL" dirty="0" err="1"/>
              <a:t>Structure</a:t>
            </a:r>
            <a:endParaRPr lang="nl-NL" dirty="0"/>
          </a:p>
          <a:p>
            <a:pPr lvl="1"/>
            <a:r>
              <a:rPr lang="nl-NL" dirty="0" err="1"/>
              <a:t>Consequences</a:t>
            </a:r>
            <a:endParaRPr lang="nl-NL" dirty="0"/>
          </a:p>
          <a:p>
            <a:pPr lvl="1"/>
            <a:r>
              <a:rPr lang="nl-NL" dirty="0" err="1"/>
              <a:t>Requirements</a:t>
            </a:r>
            <a:endParaRPr lang="nl-NL" dirty="0"/>
          </a:p>
          <a:p>
            <a:r>
              <a:rPr lang="nl-NL" dirty="0">
                <a:latin typeface="Helvetica Neue" panose="02000503000000020004" pitchFamily="2" charset="0"/>
                <a:cs typeface="Helvetica Neue" panose="02000503000000020004" pitchFamily="2" charset="0"/>
                <a:hlinkClick r:id="rId3"/>
              </a:rPr>
              <a:t>http://privacypatterns.org</a:t>
            </a:r>
            <a:endParaRPr lang="nl-NL" dirty="0">
              <a:latin typeface="Helvetica Neue" panose="02000503000000020004" pitchFamily="2" charset="0"/>
              <a:cs typeface="Helvetica Neue" panose="02000503000000020004" pitchFamily="2" charset="0"/>
            </a:endParaRPr>
          </a:p>
          <a:p>
            <a:r>
              <a:rPr lang="nl-NL" dirty="0" err="1">
                <a:latin typeface="Helvetica Neue" panose="02000503000000020004" pitchFamily="2" charset="0"/>
                <a:cs typeface="Helvetica Neue" panose="02000503000000020004" pitchFamily="2" charset="0"/>
              </a:rPr>
              <a:t>https</a:t>
            </a:r>
            <a:r>
              <a:rPr lang="nl-NL" dirty="0">
                <a:latin typeface="Helvetica Neue" panose="02000503000000020004" pitchFamily="2" charset="0"/>
                <a:cs typeface="Helvetica Neue" panose="02000503000000020004" pitchFamily="2" charset="0"/>
              </a:rPr>
              <a:t>://</a:t>
            </a:r>
            <a:r>
              <a:rPr lang="nl-NL" dirty="0" err="1">
                <a:latin typeface="Helvetica Neue" panose="02000503000000020004" pitchFamily="2" charset="0"/>
                <a:cs typeface="Helvetica Neue" panose="02000503000000020004" pitchFamily="2" charset="0"/>
              </a:rPr>
              <a:t>github.com</a:t>
            </a:r>
            <a:r>
              <a:rPr lang="nl-NL" dirty="0">
                <a:latin typeface="Helvetica Neue" panose="02000503000000020004" pitchFamily="2" charset="0"/>
                <a:cs typeface="Helvetica Neue" panose="02000503000000020004" pitchFamily="2" charset="0"/>
              </a:rPr>
              <a:t>/p4pnl/</a:t>
            </a:r>
            <a:r>
              <a:rPr lang="nl-NL" dirty="0" err="1">
                <a:latin typeface="Helvetica Neue" panose="02000503000000020004" pitchFamily="2" charset="0"/>
                <a:cs typeface="Helvetica Neue" panose="02000503000000020004" pitchFamily="2" charset="0"/>
              </a:rPr>
              <a:t>patterns</a:t>
            </a:r>
            <a:endParaRPr lang="nl-NL" dirty="0">
              <a:latin typeface="Helvetica Neue" panose="02000503000000020004" pitchFamily="2" charset="0"/>
              <a:cs typeface="Helvetica Neue" panose="02000503000000020004" pitchFamily="2" charset="0"/>
            </a:endParaRPr>
          </a:p>
          <a:p>
            <a:endParaRPr lang="en-GB" dirty="0"/>
          </a:p>
        </p:txBody>
      </p:sp>
      <p:sp>
        <p:nvSpPr>
          <p:cNvPr id="7" name="Date Placeholder 6"/>
          <p:cNvSpPr>
            <a:spLocks noGrp="1"/>
          </p:cNvSpPr>
          <p:nvPr>
            <p:ph type="dt" sz="half" idx="10"/>
          </p:nvPr>
        </p:nvSpPr>
        <p:spPr/>
        <p:txBody>
          <a:bodyPr/>
          <a:lstStyle/>
          <a:p>
            <a:r>
              <a:rPr lang="en-US"/>
              <a:t>2023</a:t>
            </a:r>
            <a:endParaRPr lang="nl-NL"/>
          </a:p>
        </p:txBody>
      </p:sp>
      <p:sp>
        <p:nvSpPr>
          <p:cNvPr id="8" name="Footer Placeholder 7"/>
          <p:cNvSpPr>
            <a:spLocks noGrp="1"/>
          </p:cNvSpPr>
          <p:nvPr>
            <p:ph type="ftr" sz="quarter" idx="11"/>
          </p:nvPr>
        </p:nvSpPr>
        <p:spPr/>
        <p:txBody>
          <a:bodyPr/>
          <a:lstStyle/>
          <a:p>
            <a:r>
              <a:rPr lang="en-US"/>
              <a:t>// Privacy Is Hard And Seven Other Myths</a:t>
            </a:r>
            <a:endParaRPr lang="nl-NL"/>
          </a:p>
        </p:txBody>
      </p:sp>
      <p:sp>
        <p:nvSpPr>
          <p:cNvPr id="9" name="Slide Number Placeholder 8"/>
          <p:cNvSpPr>
            <a:spLocks noGrp="1"/>
          </p:cNvSpPr>
          <p:nvPr>
            <p:ph type="sldNum" sz="quarter" idx="12"/>
          </p:nvPr>
        </p:nvSpPr>
        <p:spPr/>
        <p:txBody>
          <a:bodyPr/>
          <a:lstStyle/>
          <a:p>
            <a:fld id="{6C311684-3042-4F44-9A4D-59BC2CBC607F}" type="slidenum">
              <a:rPr lang="nl-NL" smtClean="0"/>
              <a:pPr/>
              <a:t>47</a:t>
            </a:fld>
            <a:endParaRPr lang="nl-NL"/>
          </a:p>
        </p:txBody>
      </p:sp>
    </p:spTree>
    <p:extLst>
      <p:ext uri="{BB962C8B-B14F-4D97-AF65-F5344CB8AC3E}">
        <p14:creationId xmlns:p14="http://schemas.microsoft.com/office/powerpoint/2010/main" val="2246344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6407-2386-C745-8BED-8F187A34E23D}"/>
              </a:ext>
            </a:extLst>
          </p:cNvPr>
          <p:cNvSpPr>
            <a:spLocks noGrp="1"/>
          </p:cNvSpPr>
          <p:nvPr>
            <p:ph type="title"/>
          </p:nvPr>
        </p:nvSpPr>
        <p:spPr/>
        <p:txBody>
          <a:bodyPr/>
          <a:lstStyle/>
          <a:p>
            <a:r>
              <a:rPr lang="en-NL" dirty="0"/>
              <a:t>#8’: Privacy Isn’t Hard If You Try</a:t>
            </a:r>
          </a:p>
        </p:txBody>
      </p:sp>
      <p:pic>
        <p:nvPicPr>
          <p:cNvPr id="11" name="Content Placeholder 10">
            <a:extLst>
              <a:ext uri="{FF2B5EF4-FFF2-40B4-BE49-F238E27FC236}">
                <a16:creationId xmlns:a16="http://schemas.microsoft.com/office/drawing/2014/main" id="{10453505-E8C6-DA4F-9BD8-1945337B94E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2788" y="936608"/>
            <a:ext cx="3835380" cy="5177764"/>
          </a:xfrm>
        </p:spPr>
      </p:pic>
      <p:sp>
        <p:nvSpPr>
          <p:cNvPr id="5" name="Date Placeholder 4">
            <a:extLst>
              <a:ext uri="{FF2B5EF4-FFF2-40B4-BE49-F238E27FC236}">
                <a16:creationId xmlns:a16="http://schemas.microsoft.com/office/drawing/2014/main" id="{ED2C8344-A754-B547-8798-519BD56955E6}"/>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BED2FF05-FCC2-724B-95A5-1A8AB658A85F}"/>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5517DB29-411E-514E-BE9A-46DFC2B1CCB7}"/>
              </a:ext>
            </a:extLst>
          </p:cNvPr>
          <p:cNvSpPr>
            <a:spLocks noGrp="1"/>
          </p:cNvSpPr>
          <p:nvPr>
            <p:ph type="sldNum" sz="quarter" idx="17"/>
          </p:nvPr>
        </p:nvSpPr>
        <p:spPr/>
        <p:txBody>
          <a:bodyPr/>
          <a:lstStyle/>
          <a:p>
            <a:fld id="{6C311684-3042-4F44-9A4D-59BC2CBC607F}" type="slidenum">
              <a:rPr lang="nl-NL" smtClean="0"/>
              <a:pPr/>
              <a:t>48</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29D63DF8-2044-1847-9C01-7998F526F090}"/>
              </a:ext>
            </a:extLst>
          </p:cNvPr>
          <p:cNvSpPr txBox="1"/>
          <p:nvPr/>
        </p:nvSpPr>
        <p:spPr>
          <a:xfrm>
            <a:off x="675456" y="6140698"/>
            <a:ext cx="5500737" cy="646331"/>
          </a:xfrm>
          <a:prstGeom prst="rect">
            <a:avLst/>
          </a:prstGeom>
          <a:noFill/>
        </p:spPr>
        <p:txBody>
          <a:bodyPr wrap="none" rtlCol="0">
            <a:spAutoFit/>
          </a:bodyPr>
          <a:lstStyle/>
          <a:p>
            <a:r>
              <a:rPr lang="en-GB" dirty="0">
                <a:latin typeface="Cambria" panose="02040503050406030204" pitchFamily="18" charset="0"/>
              </a:rPr>
              <a:t>All drawings © </a:t>
            </a:r>
            <a:r>
              <a:rPr lang="en-GB" dirty="0" err="1">
                <a:latin typeface="Cambria" panose="02040503050406030204" pitchFamily="18" charset="0"/>
              </a:rPr>
              <a:t>Gea</a:t>
            </a:r>
            <a:r>
              <a:rPr lang="en-GB" dirty="0">
                <a:latin typeface="Cambria" panose="02040503050406030204" pitchFamily="18" charset="0"/>
              </a:rPr>
              <a:t> Smidt, https://</a:t>
            </a:r>
            <a:r>
              <a:rPr lang="en-GB" dirty="0" err="1">
                <a:latin typeface="Cambria" panose="02040503050406030204" pitchFamily="18" charset="0"/>
              </a:rPr>
              <a:t>www.geasmidt.com</a:t>
            </a:r>
            <a:endParaRPr lang="en-NL" dirty="0">
              <a:latin typeface="Cambria" panose="02040503050406030204" pitchFamily="18" charset="0"/>
            </a:endParaRPr>
          </a:p>
          <a:p>
            <a:endParaRPr lang="en-NL" dirty="0">
              <a:latin typeface="Cambria" panose="02040503050406030204" pitchFamily="18" charset="0"/>
            </a:endParaRPr>
          </a:p>
        </p:txBody>
      </p:sp>
      <p:pic>
        <p:nvPicPr>
          <p:cNvPr id="13" name="Picture 12">
            <a:extLst>
              <a:ext uri="{FF2B5EF4-FFF2-40B4-BE49-F238E27FC236}">
                <a16:creationId xmlns:a16="http://schemas.microsoft.com/office/drawing/2014/main" id="{E2C71EF6-2296-7547-BD88-FF4708B43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3264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1263CB-8FF3-374B-88B8-1F204E90BB26}"/>
              </a:ext>
            </a:extLst>
          </p:cNvPr>
          <p:cNvSpPr>
            <a:spLocks noGrp="1"/>
          </p:cNvSpPr>
          <p:nvPr>
            <p:ph sz="quarter" idx="14"/>
          </p:nvPr>
        </p:nvSpPr>
        <p:spPr/>
        <p:txBody>
          <a:bodyPr/>
          <a:lstStyle/>
          <a:p>
            <a:endParaRPr lang="en-GB" dirty="0"/>
          </a:p>
          <a:p>
            <a:endParaRPr lang="en-GB" dirty="0"/>
          </a:p>
          <a:p>
            <a:r>
              <a:rPr lang="en-GB" dirty="0"/>
              <a:t>Publisher:</a:t>
            </a:r>
          </a:p>
          <a:p>
            <a:pPr lvl="1"/>
            <a:r>
              <a:rPr lang="en-GB" dirty="0"/>
              <a:t>MIT Press</a:t>
            </a:r>
          </a:p>
          <a:p>
            <a:r>
              <a:rPr lang="en-GB" dirty="0"/>
              <a:t>Release date:</a:t>
            </a:r>
          </a:p>
          <a:p>
            <a:pPr lvl="1"/>
            <a:r>
              <a:rPr lang="en-GB" dirty="0"/>
              <a:t>October 5, 2021</a:t>
            </a:r>
            <a:endParaRPr lang="en-NL" dirty="0"/>
          </a:p>
        </p:txBody>
      </p:sp>
      <p:sp>
        <p:nvSpPr>
          <p:cNvPr id="6" name="Footer Placeholder 5">
            <a:extLst>
              <a:ext uri="{FF2B5EF4-FFF2-40B4-BE49-F238E27FC236}">
                <a16:creationId xmlns:a16="http://schemas.microsoft.com/office/drawing/2014/main" id="{2E7445C7-828B-774E-8188-A240C60980AF}"/>
              </a:ext>
            </a:extLst>
          </p:cNvPr>
          <p:cNvSpPr>
            <a:spLocks noGrp="1"/>
          </p:cNvSpPr>
          <p:nvPr>
            <p:ph type="ftr" sz="quarter" idx="16"/>
          </p:nvPr>
        </p:nvSpPr>
        <p:spPr>
          <a:xfrm>
            <a:off x="2351584" y="6572272"/>
            <a:ext cx="9577064" cy="285728"/>
          </a:xfrm>
        </p:spPr>
        <p:txBody>
          <a:bodyPr/>
          <a:lstStyle/>
          <a:p>
            <a:r>
              <a:rPr lang="en-GB" dirty="0"/>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64DF8EFC-C6A3-FD49-B0B8-726CF53165EA}"/>
              </a:ext>
            </a:extLst>
          </p:cNvPr>
          <p:cNvSpPr>
            <a:spLocks noGrp="1"/>
          </p:cNvSpPr>
          <p:nvPr>
            <p:ph type="sldNum" sz="quarter" idx="17"/>
          </p:nvPr>
        </p:nvSpPr>
        <p:spPr/>
        <p:txBody>
          <a:bodyPr/>
          <a:lstStyle/>
          <a:p>
            <a:fld id="{6C311684-3042-4F44-9A4D-59BC2CBC607F}" type="slidenum">
              <a:rPr lang="nl-NL" smtClean="0"/>
              <a:pPr/>
              <a:t>49</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6" name="Picture 2" descr="Privacy Is Hard and Seven Other Myths">
            <a:extLst>
              <a:ext uri="{FF2B5EF4-FFF2-40B4-BE49-F238E27FC236}">
                <a16:creationId xmlns:a16="http://schemas.microsoft.com/office/drawing/2014/main" id="{D43E5D9F-AF5C-8246-BC25-8476734A8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260648"/>
            <a:ext cx="3900884" cy="5851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B0C473-8576-4A46-82A5-CAB56B74A30F}"/>
              </a:ext>
            </a:extLst>
          </p:cNvPr>
          <p:cNvSpPr txBox="1"/>
          <p:nvPr/>
        </p:nvSpPr>
        <p:spPr>
          <a:xfrm>
            <a:off x="1703512" y="6021288"/>
            <a:ext cx="7872155" cy="400110"/>
          </a:xfrm>
          <a:prstGeom prst="rect">
            <a:avLst/>
          </a:prstGeom>
          <a:noFill/>
        </p:spPr>
        <p:txBody>
          <a:bodyPr wrap="none" rtlCol="0">
            <a:spAutoFit/>
          </a:bodyPr>
          <a:lstStyle/>
          <a:p>
            <a:r>
              <a:rPr lang="en-GB" sz="2000" dirty="0">
                <a:latin typeface="Cambria" panose="02040503050406030204" pitchFamily="18" charset="0"/>
              </a:rPr>
              <a:t>https://</a:t>
            </a:r>
            <a:r>
              <a:rPr lang="en-GB" sz="2000" dirty="0" err="1">
                <a:latin typeface="Cambria" panose="02040503050406030204" pitchFamily="18" charset="0"/>
              </a:rPr>
              <a:t>mitpress.mit.edu</a:t>
            </a:r>
            <a:r>
              <a:rPr lang="en-GB" sz="2000" dirty="0">
                <a:latin typeface="Cambria" panose="02040503050406030204" pitchFamily="18" charset="0"/>
              </a:rPr>
              <a:t>/books/privacy-hard-and-seven-other-myths</a:t>
            </a:r>
            <a:endParaRPr lang="en-NL" sz="2000" dirty="0">
              <a:latin typeface="Cambria" panose="02040503050406030204" pitchFamily="18" charset="0"/>
            </a:endParaRPr>
          </a:p>
        </p:txBody>
      </p:sp>
      <p:sp>
        <p:nvSpPr>
          <p:cNvPr id="9" name="Date Placeholder 8">
            <a:extLst>
              <a:ext uri="{FF2B5EF4-FFF2-40B4-BE49-F238E27FC236}">
                <a16:creationId xmlns:a16="http://schemas.microsoft.com/office/drawing/2014/main" id="{B7326FA0-BA1F-7B40-A097-95BE079A7643}"/>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9284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66F5-BE0C-DB4B-B0D4-538E9ECBDC65}"/>
              </a:ext>
            </a:extLst>
          </p:cNvPr>
          <p:cNvSpPr>
            <a:spLocks noGrp="1"/>
          </p:cNvSpPr>
          <p:nvPr>
            <p:ph type="title"/>
          </p:nvPr>
        </p:nvSpPr>
        <p:spPr/>
        <p:txBody>
          <a:bodyPr>
            <a:normAutofit/>
          </a:bodyPr>
          <a:lstStyle/>
          <a:p>
            <a:r>
              <a:rPr lang="en-NL" dirty="0"/>
              <a:t>Personal data collected during many activities</a:t>
            </a:r>
          </a:p>
        </p:txBody>
      </p:sp>
      <p:sp>
        <p:nvSpPr>
          <p:cNvPr id="5" name="Date Placeholder 4">
            <a:extLst>
              <a:ext uri="{FF2B5EF4-FFF2-40B4-BE49-F238E27FC236}">
                <a16:creationId xmlns:a16="http://schemas.microsoft.com/office/drawing/2014/main" id="{38560B33-9782-5B46-AED2-649314302BB8}"/>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B7A1E1DE-E8F5-5448-9635-3E2A310F8752}"/>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B3F4D881-65AC-0047-9D4F-25DECA68BBC7}"/>
              </a:ext>
            </a:extLst>
          </p:cNvPr>
          <p:cNvSpPr>
            <a:spLocks noGrp="1"/>
          </p:cNvSpPr>
          <p:nvPr>
            <p:ph type="sldNum" sz="quarter" idx="12"/>
          </p:nvPr>
        </p:nvSpPr>
        <p:spPr/>
        <p:txBody>
          <a:bodyPr/>
          <a:lstStyle/>
          <a:p>
            <a:fld id="{6C311684-3042-4F44-9A4D-59BC2CBC607F}" type="slidenum">
              <a:rPr lang="nl-NL" smtClean="0"/>
              <a:pPr/>
              <a:t>5</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2">
            <a:extLst>
              <a:ext uri="{FF2B5EF4-FFF2-40B4-BE49-F238E27FC236}">
                <a16:creationId xmlns:a16="http://schemas.microsoft.com/office/drawing/2014/main" id="{B49FA512-305D-9840-A2E6-1B13A6D26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5" r="654" b="16177"/>
          <a:stretch/>
        </p:blipFill>
        <p:spPr bwMode="auto">
          <a:xfrm>
            <a:off x="565834" y="1515756"/>
            <a:ext cx="3534465" cy="1913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6E087A-DB3B-CE48-BEB8-28D9019F0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070" y="1298380"/>
            <a:ext cx="2487809" cy="24878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29DF494-D66C-114A-9E24-8F5BD79DC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472" y="4025796"/>
            <a:ext cx="3132932" cy="20732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6D499BF-D6B4-A44A-9728-FD9295070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1744" y="4084461"/>
            <a:ext cx="2973537" cy="22268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7A1D0AC-EA41-374E-BBC7-0691AC9DA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8230" y="1298380"/>
            <a:ext cx="3628157" cy="241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19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E289DF8-FCFE-6249-901F-29899A60942A}"/>
              </a:ext>
            </a:extLst>
          </p:cNvPr>
          <p:cNvSpPr>
            <a:spLocks noGrp="1"/>
          </p:cNvSpPr>
          <p:nvPr>
            <p:ph type="dt" sz="half" idx="10"/>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BBC7ABF8-4679-9544-BE27-CBA2CA755ED6}"/>
              </a:ext>
            </a:extLst>
          </p:cNvPr>
          <p:cNvSpPr>
            <a:spLocks noGrp="1"/>
          </p:cNvSpPr>
          <p:nvPr>
            <p:ph type="ftr" sz="quarter" idx="11"/>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84849E97-43A9-FC43-8C76-1B3F64378B39}"/>
              </a:ext>
            </a:extLst>
          </p:cNvPr>
          <p:cNvSpPr>
            <a:spLocks noGrp="1"/>
          </p:cNvSpPr>
          <p:nvPr>
            <p:ph type="sldNum" sz="quarter" idx="12"/>
          </p:nvPr>
        </p:nvSpPr>
        <p:spPr/>
        <p:txBody>
          <a:bodyPr/>
          <a:lstStyle/>
          <a:p>
            <a:fld id="{6C311684-3042-4F44-9A4D-59BC2CBC607F}" type="slidenum">
              <a:rPr lang="nl-NL" smtClean="0"/>
              <a:pPr/>
              <a:t>6</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 Placeholder 7">
            <a:extLst>
              <a:ext uri="{FF2B5EF4-FFF2-40B4-BE49-F238E27FC236}">
                <a16:creationId xmlns:a16="http://schemas.microsoft.com/office/drawing/2014/main" id="{D4E61D03-0DA1-034E-84AB-DC658BFC4D21}"/>
              </a:ext>
            </a:extLst>
          </p:cNvPr>
          <p:cNvSpPr>
            <a:spLocks noGrp="1"/>
          </p:cNvSpPr>
          <p:nvPr>
            <p:ph type="body" sz="quarter" idx="13"/>
          </p:nvPr>
        </p:nvSpPr>
        <p:spPr/>
        <p:txBody>
          <a:bodyPr>
            <a:normAutofit/>
          </a:bodyPr>
          <a:lstStyle/>
          <a:p>
            <a:r>
              <a:rPr lang="en-NL" dirty="0"/>
              <a:t>Necessity =</a:t>
            </a:r>
          </a:p>
          <a:p>
            <a:r>
              <a:rPr lang="en-NL" dirty="0"/>
              <a:t>  Purpose +</a:t>
            </a:r>
          </a:p>
          <a:p>
            <a:r>
              <a:rPr lang="en-NL" dirty="0"/>
              <a:t>    Proportionality +</a:t>
            </a:r>
          </a:p>
          <a:p>
            <a:r>
              <a:rPr lang="en-NL" dirty="0"/>
              <a:t>      Subsidiarity </a:t>
            </a:r>
          </a:p>
          <a:p>
            <a:endParaRPr lang="en-NL" dirty="0"/>
          </a:p>
        </p:txBody>
      </p:sp>
    </p:spTree>
    <p:extLst>
      <p:ext uri="{BB962C8B-B14F-4D97-AF65-F5344CB8AC3E}">
        <p14:creationId xmlns:p14="http://schemas.microsoft.com/office/powerpoint/2010/main" val="258410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D961352-A68B-D14C-9EFC-3D25D789842C}"/>
              </a:ext>
            </a:extLst>
          </p:cNvPr>
          <p:cNvSpPr>
            <a:spLocks noGrp="1"/>
          </p:cNvSpPr>
          <p:nvPr>
            <p:ph type="title"/>
          </p:nvPr>
        </p:nvSpPr>
        <p:spPr/>
        <p:txBody>
          <a:bodyPr/>
          <a:lstStyle/>
          <a:p>
            <a:r>
              <a:rPr lang="en-NL" dirty="0"/>
              <a:t>#1: We Are Not Collecting Personal Data</a:t>
            </a:r>
          </a:p>
        </p:txBody>
      </p:sp>
      <p:pic>
        <p:nvPicPr>
          <p:cNvPr id="23" name="Content Placeholder 22">
            <a:extLst>
              <a:ext uri="{FF2B5EF4-FFF2-40B4-BE49-F238E27FC236}">
                <a16:creationId xmlns:a16="http://schemas.microsoft.com/office/drawing/2014/main" id="{36F226FC-3CBF-2146-BF31-17179482D20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47528" y="1133891"/>
            <a:ext cx="8216635" cy="5300236"/>
          </a:xfrm>
        </p:spPr>
      </p:pic>
      <p:sp>
        <p:nvSpPr>
          <p:cNvPr id="19" name="Date Placeholder 18">
            <a:extLst>
              <a:ext uri="{FF2B5EF4-FFF2-40B4-BE49-F238E27FC236}">
                <a16:creationId xmlns:a16="http://schemas.microsoft.com/office/drawing/2014/main" id="{D40F9198-1376-8E4C-BD9D-9CB380DFAE3B}"/>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ooter Placeholder 19">
            <a:extLst>
              <a:ext uri="{FF2B5EF4-FFF2-40B4-BE49-F238E27FC236}">
                <a16:creationId xmlns:a16="http://schemas.microsoft.com/office/drawing/2014/main" id="{C95FA0FD-D9B7-9146-BCAD-9C7ACD20679F}"/>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Slide Number Placeholder 20">
            <a:extLst>
              <a:ext uri="{FF2B5EF4-FFF2-40B4-BE49-F238E27FC236}">
                <a16:creationId xmlns:a16="http://schemas.microsoft.com/office/drawing/2014/main" id="{FDF4934B-5DDB-9B49-AB91-17BB1FCCF3D5}"/>
              </a:ext>
            </a:extLst>
          </p:cNvPr>
          <p:cNvSpPr>
            <a:spLocks noGrp="1"/>
          </p:cNvSpPr>
          <p:nvPr>
            <p:ph type="sldNum" sz="quarter" idx="17"/>
          </p:nvPr>
        </p:nvSpPr>
        <p:spPr/>
        <p:txBody>
          <a:bodyPr/>
          <a:lstStyle/>
          <a:p>
            <a:fld id="{6C311684-3042-4F44-9A4D-59BC2CBC607F}" type="slidenum">
              <a:rPr lang="nl-NL" smtClean="0"/>
              <a:pPr/>
              <a:t>7</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AutoShape 4">
            <a:extLst>
              <a:ext uri="{FF2B5EF4-FFF2-40B4-BE49-F238E27FC236}">
                <a16:creationId xmlns:a16="http://schemas.microsoft.com/office/drawing/2014/main" id="{3F8DE27C-373D-1D49-BD58-69B549165A4C}"/>
              </a:ext>
            </a:extLst>
          </p:cNvPr>
          <p:cNvSpPr>
            <a:spLocks noChangeAspect="1" noChangeArrowheads="1"/>
          </p:cNvSpPr>
          <p:nvPr/>
        </p:nvSpPr>
        <p:spPr bwMode="auto">
          <a:xfrm>
            <a:off x="3287688" y="620688"/>
            <a:ext cx="3113112" cy="31131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8" name="Picture 7">
            <a:extLst>
              <a:ext uri="{FF2B5EF4-FFF2-40B4-BE49-F238E27FC236}">
                <a16:creationId xmlns:a16="http://schemas.microsoft.com/office/drawing/2014/main" id="{CBD303C5-6971-8B4C-863D-54A31E74A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04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F80C-F233-704D-8E52-61458C9FA92B}"/>
              </a:ext>
            </a:extLst>
          </p:cNvPr>
          <p:cNvSpPr>
            <a:spLocks noGrp="1"/>
          </p:cNvSpPr>
          <p:nvPr>
            <p:ph type="title"/>
          </p:nvPr>
        </p:nvSpPr>
        <p:spPr/>
        <p:txBody>
          <a:bodyPr/>
          <a:lstStyle/>
          <a:p>
            <a:r>
              <a:rPr lang="en-NL" dirty="0"/>
              <a:t>#2: You Have Zero Privacy Anyway – Get Over It</a:t>
            </a:r>
          </a:p>
        </p:txBody>
      </p:sp>
      <p:pic>
        <p:nvPicPr>
          <p:cNvPr id="12" name="Content Placeholder 11">
            <a:extLst>
              <a:ext uri="{FF2B5EF4-FFF2-40B4-BE49-F238E27FC236}">
                <a16:creationId xmlns:a16="http://schemas.microsoft.com/office/drawing/2014/main" id="{6B296E10-FC78-9343-A3A9-4A2E787BD57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88882" y="1000108"/>
            <a:ext cx="5214236" cy="5447850"/>
          </a:xfrm>
        </p:spPr>
      </p:pic>
      <p:sp>
        <p:nvSpPr>
          <p:cNvPr id="5" name="Date Placeholder 4">
            <a:extLst>
              <a:ext uri="{FF2B5EF4-FFF2-40B4-BE49-F238E27FC236}">
                <a16:creationId xmlns:a16="http://schemas.microsoft.com/office/drawing/2014/main" id="{BA8332C7-7F3E-A94B-91B0-C57533C5D47C}"/>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C2E88863-AF7D-F546-A83C-818AFA4AD29B}"/>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A18FA506-986F-F04B-BBEF-9A1C6E3AC4C8}"/>
              </a:ext>
            </a:extLst>
          </p:cNvPr>
          <p:cNvSpPr>
            <a:spLocks noGrp="1"/>
          </p:cNvSpPr>
          <p:nvPr>
            <p:ph type="sldNum" sz="quarter" idx="17"/>
          </p:nvPr>
        </p:nvSpPr>
        <p:spPr/>
        <p:txBody>
          <a:bodyPr/>
          <a:lstStyle/>
          <a:p>
            <a:fld id="{6C311684-3042-4F44-9A4D-59BC2CBC607F}" type="slidenum">
              <a:rPr lang="nl-NL" smtClean="0"/>
              <a:pPr/>
              <a:t>8</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56127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8A54FC-9635-8842-9D56-DED364DFF76E}"/>
              </a:ext>
            </a:extLst>
          </p:cNvPr>
          <p:cNvSpPr>
            <a:spLocks noGrp="1"/>
          </p:cNvSpPr>
          <p:nvPr>
            <p:ph type="title"/>
          </p:nvPr>
        </p:nvSpPr>
        <p:spPr/>
        <p:txBody>
          <a:bodyPr/>
          <a:lstStyle/>
          <a:p>
            <a:r>
              <a:rPr lang="en-NL" dirty="0"/>
              <a:t>Technology &amp; Privacy</a:t>
            </a:r>
          </a:p>
        </p:txBody>
      </p:sp>
      <p:sp>
        <p:nvSpPr>
          <p:cNvPr id="12" name="Content Placeholder 11">
            <a:extLst>
              <a:ext uri="{FF2B5EF4-FFF2-40B4-BE49-F238E27FC236}">
                <a16:creationId xmlns:a16="http://schemas.microsoft.com/office/drawing/2014/main" id="{A1B28582-4741-2F4B-A669-4E31D81A4BA7}"/>
              </a:ext>
            </a:extLst>
          </p:cNvPr>
          <p:cNvSpPr>
            <a:spLocks noGrp="1"/>
          </p:cNvSpPr>
          <p:nvPr>
            <p:ph sz="quarter" idx="14"/>
          </p:nvPr>
        </p:nvSpPr>
        <p:spPr/>
        <p:txBody>
          <a:bodyPr>
            <a:normAutofit fontScale="77500" lnSpcReduction="20000"/>
          </a:bodyPr>
          <a:lstStyle/>
          <a:p>
            <a:r>
              <a:rPr lang="en-GB" dirty="0"/>
              <a:t>The right to be let alone</a:t>
            </a:r>
          </a:p>
          <a:p>
            <a:pPr lvl="1"/>
            <a:r>
              <a:rPr lang="en-GB" dirty="0"/>
              <a:t>[Warren &amp; Brandeis, 1890]</a:t>
            </a:r>
          </a:p>
          <a:p>
            <a:r>
              <a:rPr lang="en-GB" dirty="0"/>
              <a:t>Informational self-determination: The right to determine for yourself when, how and to what extend information about you is communicated to others</a:t>
            </a:r>
          </a:p>
          <a:p>
            <a:pPr lvl="1"/>
            <a:r>
              <a:rPr lang="en-GB" dirty="0"/>
              <a:t>[Westin, 1967]</a:t>
            </a:r>
          </a:p>
          <a:p>
            <a:r>
              <a:rPr lang="en-GB" dirty="0"/>
              <a:t>The freedom from unreasonable constraints on the construction of one’s identity</a:t>
            </a:r>
          </a:p>
          <a:p>
            <a:pPr lvl="1"/>
            <a:r>
              <a:rPr lang="en-GB" dirty="0"/>
              <a:t>[</a:t>
            </a:r>
            <a:r>
              <a:rPr lang="en-GB" dirty="0" err="1"/>
              <a:t>Agre</a:t>
            </a:r>
            <a:r>
              <a:rPr lang="en-GB" dirty="0"/>
              <a:t>, 1998]</a:t>
            </a:r>
          </a:p>
          <a:p>
            <a:r>
              <a:rPr lang="en-GB" dirty="0"/>
              <a:t>Contextual integrity: the right to prevent information to flow from one context to another </a:t>
            </a:r>
          </a:p>
          <a:p>
            <a:pPr lvl="1"/>
            <a:r>
              <a:rPr lang="en-GB" dirty="0"/>
              <a:t>[</a:t>
            </a:r>
            <a:r>
              <a:rPr lang="en-GB" dirty="0" err="1"/>
              <a:t>Nissenbaum</a:t>
            </a:r>
            <a:r>
              <a:rPr lang="en-GB" dirty="0"/>
              <a:t>, 2004]</a:t>
            </a:r>
          </a:p>
          <a:p>
            <a:endParaRPr lang="en-NL" dirty="0"/>
          </a:p>
        </p:txBody>
      </p:sp>
      <p:sp>
        <p:nvSpPr>
          <p:cNvPr id="5" name="Date Placeholder 4">
            <a:extLst>
              <a:ext uri="{FF2B5EF4-FFF2-40B4-BE49-F238E27FC236}">
                <a16:creationId xmlns:a16="http://schemas.microsoft.com/office/drawing/2014/main" id="{CA24B017-4C94-5340-90F7-0D82A87F3C75}"/>
              </a:ext>
            </a:extLst>
          </p:cNvPr>
          <p:cNvSpPr>
            <a:spLocks noGrp="1"/>
          </p:cNvSpPr>
          <p:nvPr>
            <p:ph type="dt" sz="half" idx="15"/>
          </p:nvPr>
        </p:nvSpPr>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2023</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ooter Placeholder 5">
            <a:extLst>
              <a:ext uri="{FF2B5EF4-FFF2-40B4-BE49-F238E27FC236}">
                <a16:creationId xmlns:a16="http://schemas.microsoft.com/office/drawing/2014/main" id="{7B2A8FD6-D825-A148-BA5D-C56B6DC7CC4E}"/>
              </a:ext>
            </a:extLst>
          </p:cNvPr>
          <p:cNvSpPr>
            <a:spLocks noGrp="1"/>
          </p:cNvSpPr>
          <p:nvPr>
            <p:ph type="ftr" sz="quarter" idx="16"/>
          </p:nvPr>
        </p:nvSpPr>
        <p:spPr/>
        <p:txBody>
          <a:bodyPr/>
          <a:lstStyle/>
          <a:p>
            <a:r>
              <a:rPr lang="en-GB"/>
              <a:t>// Privacy Is Hard And Seven Other Myths</a:t>
            </a:r>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Slide Number Placeholder 6">
            <a:extLst>
              <a:ext uri="{FF2B5EF4-FFF2-40B4-BE49-F238E27FC236}">
                <a16:creationId xmlns:a16="http://schemas.microsoft.com/office/drawing/2014/main" id="{20E0E8FD-5C07-E542-BCB0-B41B20738798}"/>
              </a:ext>
            </a:extLst>
          </p:cNvPr>
          <p:cNvSpPr>
            <a:spLocks noGrp="1"/>
          </p:cNvSpPr>
          <p:nvPr>
            <p:ph type="sldNum" sz="quarter" idx="17"/>
          </p:nvPr>
        </p:nvSpPr>
        <p:spPr/>
        <p:txBody>
          <a:bodyPr/>
          <a:lstStyle/>
          <a:p>
            <a:fld id="{6C311684-3042-4F44-9A4D-59BC2CBC607F}" type="slidenum">
              <a:rPr lang="nl-NL" smtClean="0"/>
              <a:pPr/>
              <a:t>9</a:t>
            </a:fld>
            <a:endParaRPr lang="nl-NL"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9" name="Picture 3">
            <a:extLst>
              <a:ext uri="{FF2B5EF4-FFF2-40B4-BE49-F238E27FC236}">
                <a16:creationId xmlns:a16="http://schemas.microsoft.com/office/drawing/2014/main" id="{FF67B869-D123-F74A-B6C8-B2FA94C3CA8B}"/>
              </a:ext>
            </a:extLst>
          </p:cNvPr>
          <p:cNvPicPr>
            <a:picLocks noChangeAspect="1" noChangeArrowheads="1"/>
          </p:cNvPicPr>
          <p:nvPr/>
        </p:nvPicPr>
        <p:blipFill>
          <a:blip r:embed="rId3" cstate="print"/>
          <a:srcRect/>
          <a:stretch>
            <a:fillRect/>
          </a:stretch>
        </p:blipFill>
        <p:spPr bwMode="auto">
          <a:xfrm>
            <a:off x="655044" y="2500010"/>
            <a:ext cx="1909623" cy="1432707"/>
          </a:xfrm>
          <a:prstGeom prst="rect">
            <a:avLst/>
          </a:prstGeom>
          <a:noFill/>
          <a:ln w="9525">
            <a:noFill/>
            <a:miter lim="800000"/>
            <a:headEnd/>
            <a:tailEnd/>
          </a:ln>
          <a:effectLst/>
        </p:spPr>
      </p:pic>
      <p:sp>
        <p:nvSpPr>
          <p:cNvPr id="30" name="AutoShape 4">
            <a:extLst>
              <a:ext uri="{FF2B5EF4-FFF2-40B4-BE49-F238E27FC236}">
                <a16:creationId xmlns:a16="http://schemas.microsoft.com/office/drawing/2014/main" id="{C93A83AE-5DA7-3E4F-8680-CD33B76233C1}"/>
              </a:ext>
            </a:extLst>
          </p:cNvPr>
          <p:cNvSpPr>
            <a:spLocks noChangeArrowheads="1"/>
          </p:cNvSpPr>
          <p:nvPr/>
        </p:nvSpPr>
        <p:spPr bwMode="auto">
          <a:xfrm>
            <a:off x="1466007" y="1500328"/>
            <a:ext cx="3508810" cy="488667"/>
          </a:xfrm>
          <a:prstGeom prst="rightArrow">
            <a:avLst>
              <a:gd name="adj1" fmla="val 50000"/>
              <a:gd name="adj2" fmla="val 179509"/>
            </a:avLst>
          </a:prstGeom>
          <a:solidFill>
            <a:srgbClr val="CC3300"/>
          </a:solidFill>
          <a:ln w="9525">
            <a:solidFill>
              <a:schemeClr val="tx1"/>
            </a:solidFill>
            <a:miter lim="800000"/>
            <a:headEnd/>
            <a:tailEnd/>
          </a:ln>
          <a:effectLst/>
        </p:spPr>
        <p:txBody>
          <a:bodyPr wrap="none" anchor="ctr"/>
          <a:lstStyle/>
          <a:p>
            <a:endParaRPr lang="nl-NL"/>
          </a:p>
        </p:txBody>
      </p:sp>
      <p:sp>
        <p:nvSpPr>
          <p:cNvPr id="31" name="Rectangle 5">
            <a:extLst>
              <a:ext uri="{FF2B5EF4-FFF2-40B4-BE49-F238E27FC236}">
                <a16:creationId xmlns:a16="http://schemas.microsoft.com/office/drawing/2014/main" id="{3F88DA7E-0605-504F-9119-FFEDB9478086}"/>
              </a:ext>
            </a:extLst>
          </p:cNvPr>
          <p:cNvSpPr>
            <a:spLocks noChangeArrowheads="1"/>
          </p:cNvSpPr>
          <p:nvPr/>
        </p:nvSpPr>
        <p:spPr bwMode="auto">
          <a:xfrm>
            <a:off x="609996" y="2455942"/>
            <a:ext cx="1999718" cy="1554139"/>
          </a:xfrm>
          <a:prstGeom prst="rect">
            <a:avLst/>
          </a:prstGeom>
          <a:gradFill rotWithShape="1">
            <a:gsLst>
              <a:gs pos="0">
                <a:schemeClr val="bg1">
                  <a:gamma/>
                  <a:shade val="46275"/>
                  <a:invGamma/>
                  <a:alpha val="0"/>
                </a:schemeClr>
              </a:gs>
              <a:gs pos="100000">
                <a:schemeClr val="bg1"/>
              </a:gs>
            </a:gsLst>
            <a:path path="shape">
              <a:fillToRect l="50000" t="50000" r="50000" b="50000"/>
            </a:path>
          </a:gradFill>
          <a:ln w="9525">
            <a:noFill/>
            <a:miter lim="800000"/>
            <a:headEnd/>
            <a:tailEnd/>
          </a:ln>
          <a:effectLst/>
        </p:spPr>
        <p:txBody>
          <a:bodyPr wrap="none" anchor="ctr"/>
          <a:lstStyle/>
          <a:p>
            <a:endParaRPr lang="nl-NL"/>
          </a:p>
        </p:txBody>
      </p:sp>
      <p:grpSp>
        <p:nvGrpSpPr>
          <p:cNvPr id="32" name="Group 6">
            <a:extLst>
              <a:ext uri="{FF2B5EF4-FFF2-40B4-BE49-F238E27FC236}">
                <a16:creationId xmlns:a16="http://schemas.microsoft.com/office/drawing/2014/main" id="{92D5A9B0-F7B8-1D49-A4B5-14917A1CC3C1}"/>
              </a:ext>
            </a:extLst>
          </p:cNvPr>
          <p:cNvGrpSpPr>
            <a:grpSpLocks/>
          </p:cNvGrpSpPr>
          <p:nvPr/>
        </p:nvGrpSpPr>
        <p:grpSpPr bwMode="auto">
          <a:xfrm>
            <a:off x="4030670" y="2589126"/>
            <a:ext cx="2065330" cy="1599187"/>
            <a:chOff x="3651" y="1389"/>
            <a:chExt cx="2109" cy="1633"/>
          </a:xfrm>
        </p:grpSpPr>
        <p:pic>
          <p:nvPicPr>
            <p:cNvPr id="42" name="Picture 7">
              <a:extLst>
                <a:ext uri="{FF2B5EF4-FFF2-40B4-BE49-F238E27FC236}">
                  <a16:creationId xmlns:a16="http://schemas.microsoft.com/office/drawing/2014/main" id="{C8B6060D-BE22-6D43-835D-B0AEAED0CDD2}"/>
                </a:ext>
              </a:extLst>
            </p:cNvPr>
            <p:cNvPicPr>
              <a:picLocks noChangeAspect="1" noChangeArrowheads="1"/>
            </p:cNvPicPr>
            <p:nvPr/>
          </p:nvPicPr>
          <p:blipFill>
            <a:blip r:embed="rId4" cstate="print"/>
            <a:srcRect/>
            <a:stretch>
              <a:fillRect/>
            </a:stretch>
          </p:blipFill>
          <p:spPr bwMode="auto">
            <a:xfrm>
              <a:off x="3833" y="1434"/>
              <a:ext cx="1814" cy="1361"/>
            </a:xfrm>
            <a:prstGeom prst="rect">
              <a:avLst/>
            </a:prstGeom>
            <a:noFill/>
            <a:ln w="9525">
              <a:noFill/>
              <a:miter lim="800000"/>
              <a:headEnd/>
              <a:tailEnd/>
            </a:ln>
            <a:effectLst/>
          </p:spPr>
        </p:pic>
        <p:sp>
          <p:nvSpPr>
            <p:cNvPr id="43" name="Rectangle 8">
              <a:extLst>
                <a:ext uri="{FF2B5EF4-FFF2-40B4-BE49-F238E27FC236}">
                  <a16:creationId xmlns:a16="http://schemas.microsoft.com/office/drawing/2014/main" id="{7352A2D2-8645-E44B-AD77-F79F8E0BF7A5}"/>
                </a:ext>
              </a:extLst>
            </p:cNvPr>
            <p:cNvSpPr>
              <a:spLocks noChangeArrowheads="1"/>
            </p:cNvSpPr>
            <p:nvPr/>
          </p:nvSpPr>
          <p:spPr bwMode="auto">
            <a:xfrm>
              <a:off x="3651" y="1389"/>
              <a:ext cx="2109" cy="1633"/>
            </a:xfrm>
            <a:prstGeom prst="rect">
              <a:avLst/>
            </a:prstGeom>
            <a:gradFill rotWithShape="1">
              <a:gsLst>
                <a:gs pos="0">
                  <a:schemeClr val="bg1">
                    <a:gamma/>
                    <a:shade val="46275"/>
                    <a:invGamma/>
                    <a:alpha val="0"/>
                  </a:schemeClr>
                </a:gs>
                <a:gs pos="100000">
                  <a:schemeClr val="bg1"/>
                </a:gs>
              </a:gsLst>
              <a:path path="shape">
                <a:fillToRect l="50000" t="50000" r="50000" b="50000"/>
              </a:path>
            </a:gradFill>
            <a:ln w="9525">
              <a:noFill/>
              <a:miter lim="800000"/>
              <a:headEnd/>
              <a:tailEnd/>
            </a:ln>
            <a:effectLst/>
          </p:spPr>
          <p:txBody>
            <a:bodyPr wrap="none" anchor="ctr"/>
            <a:lstStyle/>
            <a:p>
              <a:endParaRPr lang="nl-NL"/>
            </a:p>
          </p:txBody>
        </p:sp>
      </p:grpSp>
      <p:sp>
        <p:nvSpPr>
          <p:cNvPr id="39" name="Text Box 10">
            <a:extLst>
              <a:ext uri="{FF2B5EF4-FFF2-40B4-BE49-F238E27FC236}">
                <a16:creationId xmlns:a16="http://schemas.microsoft.com/office/drawing/2014/main" id="{C1E5800B-A050-8D4E-90E1-5B3669108CC2}"/>
              </a:ext>
            </a:extLst>
          </p:cNvPr>
          <p:cNvSpPr txBox="1">
            <a:spLocks noChangeArrowheads="1"/>
          </p:cNvSpPr>
          <p:nvPr/>
        </p:nvSpPr>
        <p:spPr bwMode="auto">
          <a:xfrm>
            <a:off x="2121046" y="2166331"/>
            <a:ext cx="842193" cy="398573"/>
          </a:xfrm>
          <a:prstGeom prst="rect">
            <a:avLst/>
          </a:prstGeom>
          <a:noFill/>
          <a:ln w="9525">
            <a:noFill/>
            <a:miter lim="800000"/>
            <a:headEnd/>
            <a:tailEnd/>
          </a:ln>
          <a:effectLst/>
        </p:spPr>
        <p:txBody>
          <a:bodyPr wrap="none">
            <a:spAutoFit/>
          </a:bodyPr>
          <a:lstStyle/>
          <a:p>
            <a:r>
              <a:rPr lang="nl-NL" b="1" dirty="0">
                <a:latin typeface="Helvetica Neue" panose="02000503000000020004" pitchFamily="2" charset="0"/>
                <a:ea typeface="Helvetica Neue" panose="02000503000000020004" pitchFamily="2" charset="0"/>
                <a:cs typeface="Helvetica Neue" panose="02000503000000020004" pitchFamily="2" charset="0"/>
              </a:rPr>
              <a:t>computing</a:t>
            </a:r>
          </a:p>
          <a:p>
            <a:r>
              <a:rPr lang="nl-NL" b="1" dirty="0">
                <a:latin typeface="Helvetica Neue" panose="02000503000000020004" pitchFamily="2" charset="0"/>
                <a:ea typeface="Helvetica Neue" panose="02000503000000020004" pitchFamily="2" charset="0"/>
                <a:cs typeface="Helvetica Neue" panose="02000503000000020004" pitchFamily="2" charset="0"/>
              </a:rPr>
              <a:t>(1950-)</a:t>
            </a:r>
          </a:p>
        </p:txBody>
      </p:sp>
      <p:pic>
        <p:nvPicPr>
          <p:cNvPr id="40" name="Picture 11" descr="MCj04260500000[1]">
            <a:extLst>
              <a:ext uri="{FF2B5EF4-FFF2-40B4-BE49-F238E27FC236}">
                <a16:creationId xmlns:a16="http://schemas.microsoft.com/office/drawing/2014/main" id="{15F73FF6-7BA5-E445-9D19-268A1637DDD7}"/>
              </a:ext>
            </a:extLst>
          </p:cNvPr>
          <p:cNvPicPr>
            <a:picLocks noChangeAspect="1" noChangeArrowheads="1"/>
          </p:cNvPicPr>
          <p:nvPr/>
        </p:nvPicPr>
        <p:blipFill>
          <a:blip r:embed="rId5" cstate="print"/>
          <a:srcRect/>
          <a:stretch>
            <a:fillRect/>
          </a:stretch>
        </p:blipFill>
        <p:spPr bwMode="auto">
          <a:xfrm>
            <a:off x="2202328" y="2987698"/>
            <a:ext cx="804000" cy="837296"/>
          </a:xfrm>
          <a:prstGeom prst="rect">
            <a:avLst/>
          </a:prstGeom>
          <a:noFill/>
        </p:spPr>
      </p:pic>
      <p:sp>
        <p:nvSpPr>
          <p:cNvPr id="41" name="AutoShape 12">
            <a:extLst>
              <a:ext uri="{FF2B5EF4-FFF2-40B4-BE49-F238E27FC236}">
                <a16:creationId xmlns:a16="http://schemas.microsoft.com/office/drawing/2014/main" id="{52DB7703-88E3-B946-A7F3-FE0D274CA269}"/>
              </a:ext>
            </a:extLst>
          </p:cNvPr>
          <p:cNvSpPr>
            <a:spLocks noChangeArrowheads="1"/>
          </p:cNvSpPr>
          <p:nvPr/>
        </p:nvSpPr>
        <p:spPr bwMode="auto">
          <a:xfrm>
            <a:off x="1054595" y="4277429"/>
            <a:ext cx="1971319" cy="1286169"/>
          </a:xfrm>
          <a:prstGeom prst="wedgeRectCallout">
            <a:avLst>
              <a:gd name="adj1" fmla="val 26931"/>
              <a:gd name="adj2" fmla="val -113454"/>
            </a:avLst>
          </a:prstGeom>
          <a:solidFill>
            <a:srgbClr val="FEBD11"/>
          </a:solidFill>
          <a:ln w="9525">
            <a:solidFill>
              <a:schemeClr val="tx1"/>
            </a:solidFill>
            <a:miter lim="800000"/>
            <a:headEnd/>
            <a:tailEnd/>
          </a:ln>
          <a:effectLst/>
        </p:spPr>
        <p:txBody>
          <a:bodyPr anchor="ctr"/>
          <a:lstStyle/>
          <a:p>
            <a:pPr>
              <a:buFontTx/>
              <a:buChar char="•"/>
            </a:pP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searching</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becomes</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efficient</a:t>
            </a:r>
            <a:endPar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buFontTx/>
              <a:buChar char="•"/>
            </a:pP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data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kept</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forever</a:t>
            </a:r>
            <a:endPar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5" name="Picture 14" descr="cloud">
            <a:extLst>
              <a:ext uri="{FF2B5EF4-FFF2-40B4-BE49-F238E27FC236}">
                <a16:creationId xmlns:a16="http://schemas.microsoft.com/office/drawing/2014/main" id="{CD694940-7395-F34B-8CA8-51D5FA147044}"/>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41135" y="3076814"/>
            <a:ext cx="1034134" cy="696278"/>
          </a:xfrm>
          <a:prstGeom prst="rect">
            <a:avLst/>
          </a:prstGeom>
          <a:noFill/>
        </p:spPr>
      </p:pic>
      <p:sp>
        <p:nvSpPr>
          <p:cNvPr id="36" name="Text Box 15">
            <a:extLst>
              <a:ext uri="{FF2B5EF4-FFF2-40B4-BE49-F238E27FC236}">
                <a16:creationId xmlns:a16="http://schemas.microsoft.com/office/drawing/2014/main" id="{F32CD33C-4C12-A74B-9A46-72A92AFFF63F}"/>
              </a:ext>
            </a:extLst>
          </p:cNvPr>
          <p:cNvSpPr txBox="1">
            <a:spLocks noChangeArrowheads="1"/>
          </p:cNvSpPr>
          <p:nvPr/>
        </p:nvSpPr>
        <p:spPr bwMode="auto">
          <a:xfrm>
            <a:off x="3441135" y="2166331"/>
            <a:ext cx="873530" cy="398573"/>
          </a:xfrm>
          <a:prstGeom prst="rect">
            <a:avLst/>
          </a:prstGeom>
          <a:noFill/>
          <a:ln w="9525">
            <a:noFill/>
            <a:miter lim="800000"/>
            <a:headEnd/>
            <a:tailEnd/>
          </a:ln>
          <a:effectLst/>
        </p:spPr>
        <p:txBody>
          <a:bodyPr wrap="none">
            <a:spAutoFit/>
          </a:bodyPr>
          <a:lstStyle/>
          <a:p>
            <a:r>
              <a:rPr lang="nl-NL" b="1" dirty="0" err="1">
                <a:latin typeface="Helvetica Neue" panose="02000503000000020004" pitchFamily="2" charset="0"/>
                <a:ea typeface="Helvetica Neue" panose="02000503000000020004" pitchFamily="2" charset="0"/>
                <a:cs typeface="Helvetica Neue" panose="02000503000000020004" pitchFamily="2" charset="0"/>
              </a:rPr>
              <a:t>networking</a:t>
            </a:r>
            <a:endParaRPr lang="nl-NL" b="1" dirty="0">
              <a:latin typeface="Helvetica Neue" panose="02000503000000020004" pitchFamily="2" charset="0"/>
              <a:ea typeface="Helvetica Neue" panose="02000503000000020004" pitchFamily="2" charset="0"/>
              <a:cs typeface="Helvetica Neue" panose="02000503000000020004" pitchFamily="2" charset="0"/>
            </a:endParaRPr>
          </a:p>
          <a:p>
            <a:r>
              <a:rPr lang="nl-NL" b="1" dirty="0">
                <a:latin typeface="Helvetica Neue" panose="02000503000000020004" pitchFamily="2" charset="0"/>
                <a:ea typeface="Helvetica Neue" panose="02000503000000020004" pitchFamily="2" charset="0"/>
                <a:cs typeface="Helvetica Neue" panose="02000503000000020004" pitchFamily="2" charset="0"/>
              </a:rPr>
              <a:t>(1980-)</a:t>
            </a:r>
          </a:p>
        </p:txBody>
      </p:sp>
      <p:sp>
        <p:nvSpPr>
          <p:cNvPr id="37" name="AutoShape 16">
            <a:extLst>
              <a:ext uri="{FF2B5EF4-FFF2-40B4-BE49-F238E27FC236}">
                <a16:creationId xmlns:a16="http://schemas.microsoft.com/office/drawing/2014/main" id="{7EA893CA-6736-6D45-BCA5-12467565A099}"/>
              </a:ext>
            </a:extLst>
          </p:cNvPr>
          <p:cNvSpPr>
            <a:spLocks noChangeArrowheads="1"/>
          </p:cNvSpPr>
          <p:nvPr/>
        </p:nvSpPr>
        <p:spPr bwMode="auto">
          <a:xfrm>
            <a:off x="3631118" y="4277428"/>
            <a:ext cx="2087854" cy="1286169"/>
          </a:xfrm>
          <a:prstGeom prst="wedgeRectCallout">
            <a:avLst>
              <a:gd name="adj1" fmla="val -32707"/>
              <a:gd name="adj2" fmla="val -109437"/>
            </a:avLst>
          </a:prstGeom>
          <a:solidFill>
            <a:srgbClr val="FEBD11"/>
          </a:solidFill>
          <a:ln w="9525">
            <a:solidFill>
              <a:schemeClr val="tx1"/>
            </a:solidFill>
            <a:miter lim="800000"/>
            <a:headEnd/>
            <a:tailEnd/>
          </a:ln>
          <a:effectLst/>
        </p:spPr>
        <p:txBody>
          <a:bodyPr anchor="ctr"/>
          <a:lstStyle/>
          <a:p>
            <a:pPr>
              <a:buFontTx/>
              <a:buChar char="•"/>
            </a:pP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datasharing</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becomes</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easy</a:t>
            </a:r>
          </a:p>
          <a:p>
            <a:pPr>
              <a:buFontTx/>
              <a:buChar char="•"/>
            </a:pP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data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accessible</a:t>
            </a:r>
            <a:r>
              <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on-line</a:t>
            </a:r>
            <a:endParaRPr lang="nl-NL"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Text Box 17">
            <a:extLst>
              <a:ext uri="{FF2B5EF4-FFF2-40B4-BE49-F238E27FC236}">
                <a16:creationId xmlns:a16="http://schemas.microsoft.com/office/drawing/2014/main" id="{4804B00B-3CCD-C848-8D47-91A923EDD1AB}"/>
              </a:ext>
            </a:extLst>
          </p:cNvPr>
          <p:cNvSpPr txBox="1">
            <a:spLocks noChangeArrowheads="1"/>
          </p:cNvSpPr>
          <p:nvPr/>
        </p:nvSpPr>
        <p:spPr bwMode="auto">
          <a:xfrm>
            <a:off x="3631118" y="5667893"/>
            <a:ext cx="1103664" cy="208590"/>
          </a:xfrm>
          <a:prstGeom prst="rect">
            <a:avLst/>
          </a:prstGeom>
          <a:noFill/>
          <a:ln w="9525">
            <a:noFill/>
            <a:miter lim="800000"/>
            <a:headEnd/>
            <a:tailEnd/>
          </a:ln>
          <a:effectLst/>
        </p:spPr>
        <p:txBody>
          <a:bodyPr wrap="none">
            <a:spAutoFit/>
          </a:bodyPr>
          <a:lstStyle/>
          <a:p>
            <a:r>
              <a:rPr lang="nl-NL" sz="1600" b="1" dirty="0">
                <a:latin typeface="Helvetica Neue" panose="02000503000000020004" pitchFamily="2" charset="0"/>
                <a:ea typeface="Helvetica Neue" panose="02000503000000020004" pitchFamily="2" charset="0"/>
                <a:cs typeface="Helvetica Neue" panose="02000503000000020004" pitchFamily="2" charset="0"/>
              </a:rPr>
              <a:t>“</a:t>
            </a:r>
            <a:r>
              <a:rPr lang="nl-NL" sz="1600" b="1" dirty="0" err="1">
                <a:latin typeface="Helvetica Neue" panose="02000503000000020004" pitchFamily="2" charset="0"/>
                <a:ea typeface="Helvetica Neue" panose="02000503000000020004" pitchFamily="2" charset="0"/>
                <a:cs typeface="Helvetica Neue" panose="02000503000000020004" pitchFamily="2" charset="0"/>
              </a:rPr>
              <a:t>network</a:t>
            </a:r>
            <a:r>
              <a:rPr lang="nl-NL" sz="1600" b="1" dirty="0">
                <a:latin typeface="Helvetica Neue" panose="02000503000000020004" pitchFamily="2" charset="0"/>
                <a:ea typeface="Helvetica Neue" panose="02000503000000020004" pitchFamily="2" charset="0"/>
                <a:cs typeface="Helvetica Neue" panose="02000503000000020004" pitchFamily="2" charset="0"/>
              </a:rPr>
              <a:t> effect”</a:t>
            </a:r>
          </a:p>
        </p:txBody>
      </p:sp>
    </p:spTree>
    <p:extLst>
      <p:ext uri="{BB962C8B-B14F-4D97-AF65-F5344CB8AC3E}">
        <p14:creationId xmlns:p14="http://schemas.microsoft.com/office/powerpoint/2010/main" val="252807449"/>
      </p:ext>
    </p:extLst>
  </p:cSld>
  <p:clrMapOvr>
    <a:masterClrMapping/>
  </p:clrMapOvr>
</p:sld>
</file>

<file path=ppt/theme/theme1.xml><?xml version="1.0" encoding="utf-8"?>
<a:theme xmlns:a="http://schemas.openxmlformats.org/drawingml/2006/main" name="JHH-2U">
  <a:themeElements>
    <a:clrScheme name="TNO-RU">
      <a:dk1>
        <a:srgbClr val="000000"/>
      </a:dk1>
      <a:lt1>
        <a:srgbClr val="FFFFFF"/>
      </a:lt1>
      <a:dk2>
        <a:srgbClr val="005698"/>
      </a:dk2>
      <a:lt2>
        <a:srgbClr val="FF9900"/>
      </a:lt2>
      <a:accent1>
        <a:srgbClr val="C00000"/>
      </a:accent1>
      <a:accent2>
        <a:srgbClr val="76B531"/>
      </a:accent2>
      <a:accent3>
        <a:srgbClr val="00A4DA"/>
      </a:accent3>
      <a:accent4>
        <a:srgbClr val="CC0099"/>
      </a:accent4>
      <a:accent5>
        <a:srgbClr val="AABAC3"/>
      </a:accent5>
      <a:accent6>
        <a:srgbClr val="008000"/>
      </a:accent6>
      <a:hlink>
        <a:srgbClr val="59BB47"/>
      </a:hlink>
      <a:folHlink>
        <a:srgbClr val="00A4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vacy Is Hard" id="{163499AF-16D3-0644-9FEF-A68DE8AED04A}" vid="{282BAD5C-51BB-734D-B32C-5BD45BB18DBF}"/>
    </a:ext>
  </a:extLst>
</a:theme>
</file>

<file path=ppt/theme/theme2.xml><?xml version="1.0" encoding="utf-8"?>
<a:theme xmlns:a="http://schemas.openxmlformats.org/drawingml/2006/main" name="1_JHH-2U">
  <a:themeElements>
    <a:clrScheme name="TNO-RU">
      <a:dk1>
        <a:srgbClr val="000000"/>
      </a:dk1>
      <a:lt1>
        <a:srgbClr val="FFFFFF"/>
      </a:lt1>
      <a:dk2>
        <a:srgbClr val="005698"/>
      </a:dk2>
      <a:lt2>
        <a:srgbClr val="FF9900"/>
      </a:lt2>
      <a:accent1>
        <a:srgbClr val="C00000"/>
      </a:accent1>
      <a:accent2>
        <a:srgbClr val="76B531"/>
      </a:accent2>
      <a:accent3>
        <a:srgbClr val="00A4DA"/>
      </a:accent3>
      <a:accent4>
        <a:srgbClr val="CC0099"/>
      </a:accent4>
      <a:accent5>
        <a:srgbClr val="AABAC3"/>
      </a:accent5>
      <a:accent6>
        <a:srgbClr val="008000"/>
      </a:accent6>
      <a:hlink>
        <a:srgbClr val="59BB47"/>
      </a:hlink>
      <a:folHlink>
        <a:srgbClr val="00A4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vacy Is Hard" id="{163499AF-16D3-0644-9FEF-A68DE8AED04A}" vid="{4E297F70-7946-6A43-812B-4C3FE952AF40}"/>
    </a:ext>
  </a:extLst>
</a:theme>
</file>

<file path=ppt/theme/theme3.xml><?xml version="1.0" encoding="utf-8"?>
<a:theme xmlns:a="http://schemas.openxmlformats.org/drawingml/2006/main" name="3_JHH-2U">
  <a:themeElements>
    <a:clrScheme name="TNO-RU">
      <a:dk1>
        <a:srgbClr val="000000"/>
      </a:dk1>
      <a:lt1>
        <a:srgbClr val="FFFFFF"/>
      </a:lt1>
      <a:dk2>
        <a:srgbClr val="005698"/>
      </a:dk2>
      <a:lt2>
        <a:srgbClr val="FF9900"/>
      </a:lt2>
      <a:accent1>
        <a:srgbClr val="C00000"/>
      </a:accent1>
      <a:accent2>
        <a:srgbClr val="76B531"/>
      </a:accent2>
      <a:accent3>
        <a:srgbClr val="00A4DA"/>
      </a:accent3>
      <a:accent4>
        <a:srgbClr val="CC0099"/>
      </a:accent4>
      <a:accent5>
        <a:srgbClr val="AABAC3"/>
      </a:accent5>
      <a:accent6>
        <a:srgbClr val="008000"/>
      </a:accent6>
      <a:hlink>
        <a:srgbClr val="59BB47"/>
      </a:hlink>
      <a:folHlink>
        <a:srgbClr val="00A4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vacy Is Hard" id="{163499AF-16D3-0644-9FEF-A68DE8AED04A}" vid="{2C00ADDB-D0C6-E743-AB82-B14D07045C7C}"/>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vacy Is Hard" id="{163499AF-16D3-0644-9FEF-A68DE8AED04A}" vid="{8C17DB58-FF7C-844E-8453-BA79951AA88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18136</TotalTime>
  <Words>2371</Words>
  <Application>Microsoft Macintosh PowerPoint</Application>
  <PresentationFormat>Widescreen</PresentationFormat>
  <Paragraphs>446</Paragraphs>
  <Slides>49</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49</vt:i4>
      </vt:variant>
    </vt:vector>
  </HeadingPairs>
  <TitlesOfParts>
    <vt:vector size="68" baseType="lpstr">
      <vt:lpstr>American Typewriter</vt:lpstr>
      <vt:lpstr>Arial</vt:lpstr>
      <vt:lpstr>Calibri</vt:lpstr>
      <vt:lpstr>Cambria</vt:lpstr>
      <vt:lpstr>Helvetica</vt:lpstr>
      <vt:lpstr>Helvetica Neue</vt:lpstr>
      <vt:lpstr>Helvetica Neue Condensed</vt:lpstr>
      <vt:lpstr>Lucida Bright</vt:lpstr>
      <vt:lpstr>Swis721 Cn BT</vt:lpstr>
      <vt:lpstr>Swis721 Hv BT</vt:lpstr>
      <vt:lpstr>Swiss 721 Black Condensed BT</vt:lpstr>
      <vt:lpstr>Swiss 721 BT</vt:lpstr>
      <vt:lpstr>System Font Regular</vt:lpstr>
      <vt:lpstr>Times New Roman</vt:lpstr>
      <vt:lpstr>Wingdings</vt:lpstr>
      <vt:lpstr>JHH-2U</vt:lpstr>
      <vt:lpstr>1_JHH-2U</vt:lpstr>
      <vt:lpstr>3_JHH-2U</vt:lpstr>
      <vt:lpstr>Custom Design</vt:lpstr>
      <vt:lpstr>Privacy is Hard and Some Other Myths</vt:lpstr>
      <vt:lpstr>#1: We Are Not Collecting Personal Data</vt:lpstr>
      <vt:lpstr>PowerPoint Presentation</vt:lpstr>
      <vt:lpstr>PowerPoint Presentation</vt:lpstr>
      <vt:lpstr>Personal data collected during many activities</vt:lpstr>
      <vt:lpstr>PowerPoint Presentation</vt:lpstr>
      <vt:lpstr>#1: We Are Not Collecting Personal Data</vt:lpstr>
      <vt:lpstr>#2: You Have Zero Privacy Anyway – Get Over It</vt:lpstr>
      <vt:lpstr>Technology &amp; Privacy</vt:lpstr>
      <vt:lpstr>PowerPoint Presentation</vt:lpstr>
      <vt:lpstr>Leaky design</vt:lpstr>
      <vt:lpstr>The value of privacy</vt:lpstr>
      <vt:lpstr>How the law protects privacy</vt:lpstr>
      <vt:lpstr>Legal protection insufficient</vt:lpstr>
      <vt:lpstr>Privacy by design: use technology to protect privacy</vt:lpstr>
      <vt:lpstr>#2: You Have Zero Privacy Anyway – Get Over It</vt:lpstr>
      <vt:lpstr>#3: I’ve Got Nothing To Hide</vt:lpstr>
      <vt:lpstr>#3: I’ve Got Nothing To Hide</vt:lpstr>
      <vt:lpstr>#4: It’s Merely Metadata</vt:lpstr>
      <vt:lpstr>#4: It’s Merely Metadata</vt:lpstr>
      <vt:lpstr>#5: We Always Need To Know Who You Are</vt:lpstr>
      <vt:lpstr>Really???</vt:lpstr>
      <vt:lpstr>Attribute Based Credentials (ABCs)</vt:lpstr>
      <vt:lpstr>Attribute Based Credentials: Issuing</vt:lpstr>
      <vt:lpstr>Attribute Based Credentials: Showing</vt:lpstr>
      <vt:lpstr>ABC in practice</vt:lpstr>
      <vt:lpstr>Zero knowledge proofs: Ali Baba’s Cave</vt:lpstr>
      <vt:lpstr>#5: We Always Need To Know Who You Are</vt:lpstr>
      <vt:lpstr>#6: Your Data Is Safe With Us</vt:lpstr>
      <vt:lpstr>Personal data stores</vt:lpstr>
      <vt:lpstr>Distributed, peer-to-peer, processing</vt:lpstr>
      <vt:lpstr>#6: Your Data Is Safe With Us</vt:lpstr>
      <vt:lpstr>#7: Privacy And Security Are A Zero-Sum Game</vt:lpstr>
      <vt:lpstr>#7: Privacy And Security Are A Zero-Sum Game</vt:lpstr>
      <vt:lpstr>#8: Privacy Is Hard</vt:lpstr>
      <vt:lpstr>PowerPoint Presentation</vt:lpstr>
      <vt:lpstr>PowerPoint Presentation</vt:lpstr>
      <vt:lpstr>PowerPoint Presentation</vt:lpstr>
      <vt:lpstr>PowerPoint Presentation</vt:lpstr>
      <vt:lpstr>Life cycle approach</vt:lpstr>
      <vt:lpstr>The core idea</vt:lpstr>
      <vt:lpstr>PowerPoint Presentation</vt:lpstr>
      <vt:lpstr>Privacy by design</vt:lpstr>
      <vt:lpstr>Eight privacy design strategies</vt:lpstr>
      <vt:lpstr>PowerPoint Presentation</vt:lpstr>
      <vt:lpstr>Design pattern : e.g. how to cross a river?</vt:lpstr>
      <vt:lpstr>Privacy design patterns</vt:lpstr>
      <vt:lpstr>#8’: Privacy Isn’t Hard If You 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jhh</dc:creator>
  <cp:lastModifiedBy>Hoepman, J.H. (Jaap-Henk)</cp:lastModifiedBy>
  <cp:revision>311</cp:revision>
  <cp:lastPrinted>2017-09-27T07:50:57Z</cp:lastPrinted>
  <dcterms:created xsi:type="dcterms:W3CDTF">2016-03-29T14:24:55Z</dcterms:created>
  <dcterms:modified xsi:type="dcterms:W3CDTF">2023-03-20T08:08:58Z</dcterms:modified>
</cp:coreProperties>
</file>