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7" r:id="rId4"/>
    <p:sldId id="260" r:id="rId5"/>
    <p:sldId id="264" r:id="rId6"/>
    <p:sldId id="268" r:id="rId7"/>
    <p:sldId id="270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/>
  </p:normalViewPr>
  <p:slideViewPr>
    <p:cSldViewPr snapToGrid="0">
      <p:cViewPr varScale="1">
        <p:scale>
          <a:sx n="72" d="100"/>
          <a:sy n="72" d="100"/>
        </p:scale>
        <p:origin x="84" y="82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1C83D5-79C1-4D82-8B89-50B150260324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7038D-09DE-4BDA-BAB3-DEE5E7E34BE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181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0806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755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4171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1720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5310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ACT beschrijving voor Sjaak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1723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RUN beschrijving voor Sjaak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6099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69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57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190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888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46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681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457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69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353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33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630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FB283-DC5C-4408-86E7-AA04DE17704D}" type="datetimeFigureOut">
              <a:rPr lang="nl-NL" smtClean="0"/>
              <a:t>19-4-2015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659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594034" y="517792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47850" y="1512485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Stap 1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4"/>
            <a:endCxn id="5" idx="0"/>
          </p:cNvCxnSpPr>
          <p:nvPr/>
        </p:nvCxnSpPr>
        <p:spPr>
          <a:xfrm flipH="1">
            <a:off x="5238520" y="1222871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ard 11"/>
          <p:cNvSpPr/>
          <p:nvPr/>
        </p:nvSpPr>
        <p:spPr>
          <a:xfrm>
            <a:off x="6973677" y="517791"/>
            <a:ext cx="1999103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Beginsituatie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47850" y="2599492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Stap 2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47850" y="3680898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Stap 3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80179" y="4760971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238519" y="2302280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238519" y="3381689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238518" y="4460333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ard 19"/>
          <p:cNvSpPr/>
          <p:nvPr/>
        </p:nvSpPr>
        <p:spPr>
          <a:xfrm>
            <a:off x="6973676" y="4760971"/>
            <a:ext cx="1999103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Eindsituatie</a:t>
            </a:r>
          </a:p>
        </p:txBody>
      </p:sp>
      <p:cxnSp>
        <p:nvCxnSpPr>
          <p:cNvPr id="22" name="Straight Connector 21"/>
          <p:cNvCxnSpPr>
            <a:stCxn id="4" idx="6"/>
            <a:endCxn id="12" idx="1"/>
          </p:cNvCxnSpPr>
          <p:nvPr/>
        </p:nvCxnSpPr>
        <p:spPr>
          <a:xfrm flipV="1">
            <a:off x="5883007" y="870331"/>
            <a:ext cx="109067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883007" y="5128545"/>
            <a:ext cx="109067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886691" y="517791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OPEENVOLGING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797560" y="416070"/>
            <a:ext cx="8490819" cy="5214709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4262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5591"/>
            <a:ext cx="8239699" cy="5453349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" name="Oval 3"/>
          <p:cNvSpPr/>
          <p:nvPr/>
        </p:nvSpPr>
        <p:spPr>
          <a:xfrm>
            <a:off x="4594035" y="517793"/>
            <a:ext cx="1277382" cy="7041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47850" y="1512486"/>
            <a:ext cx="2161724" cy="7811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Stap 1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4"/>
            <a:endCxn id="5" idx="0"/>
          </p:cNvCxnSpPr>
          <p:nvPr/>
        </p:nvCxnSpPr>
        <p:spPr>
          <a:xfrm flipH="1">
            <a:off x="5228712" y="1221957"/>
            <a:ext cx="4014" cy="29052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ard 11"/>
          <p:cNvSpPr/>
          <p:nvPr/>
        </p:nvSpPr>
        <p:spPr>
          <a:xfrm>
            <a:off x="6973678" y="517792"/>
            <a:ext cx="1981126" cy="704164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Beginsituatie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775386" y="3615307"/>
            <a:ext cx="2161724" cy="7811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Stap 2b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80180" y="5038059"/>
            <a:ext cx="1277382" cy="7041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5" idx="2"/>
            <a:endCxn id="2" idx="0"/>
          </p:cNvCxnSpPr>
          <p:nvPr/>
        </p:nvCxnSpPr>
        <p:spPr>
          <a:xfrm>
            <a:off x="5228712" y="2293668"/>
            <a:ext cx="2664" cy="298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ard 19"/>
          <p:cNvSpPr/>
          <p:nvPr/>
        </p:nvSpPr>
        <p:spPr>
          <a:xfrm>
            <a:off x="6973677" y="5038059"/>
            <a:ext cx="1981126" cy="704164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Eindsituatie</a:t>
            </a:r>
          </a:p>
        </p:txBody>
      </p:sp>
      <p:cxnSp>
        <p:nvCxnSpPr>
          <p:cNvPr id="22" name="Straight Connector 21"/>
          <p:cNvCxnSpPr>
            <a:stCxn id="4" idx="6"/>
            <a:endCxn id="12" idx="1"/>
          </p:cNvCxnSpPr>
          <p:nvPr/>
        </p:nvCxnSpPr>
        <p:spPr>
          <a:xfrm flipV="1">
            <a:off x="5871417" y="869874"/>
            <a:ext cx="1102261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869152" y="5458572"/>
            <a:ext cx="1080862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887694" y="447014"/>
            <a:ext cx="3034320" cy="548296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KEUZE</a:t>
            </a:r>
          </a:p>
        </p:txBody>
      </p:sp>
      <p:sp>
        <p:nvSpPr>
          <p:cNvPr id="2" name="Diamond 1"/>
          <p:cNvSpPr/>
          <p:nvPr/>
        </p:nvSpPr>
        <p:spPr>
          <a:xfrm>
            <a:off x="4307313" y="2592256"/>
            <a:ext cx="1848125" cy="788770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Check?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20770" y="2625284"/>
            <a:ext cx="677056" cy="368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Waar</a:t>
            </a:r>
            <a:endParaRPr lang="nl-NL" dirty="0"/>
          </a:p>
        </p:txBody>
      </p:sp>
      <p:sp>
        <p:nvSpPr>
          <p:cNvPr id="36" name="TextBox 35"/>
          <p:cNvSpPr txBox="1"/>
          <p:nvPr/>
        </p:nvSpPr>
        <p:spPr>
          <a:xfrm>
            <a:off x="6096000" y="2648443"/>
            <a:ext cx="1119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Niet Waar</a:t>
            </a:r>
            <a:endParaRPr lang="nl-NL" dirty="0"/>
          </a:p>
        </p:txBody>
      </p:sp>
      <p:sp>
        <p:nvSpPr>
          <p:cNvPr id="60" name="Rectangle 59"/>
          <p:cNvSpPr/>
          <p:nvPr/>
        </p:nvSpPr>
        <p:spPr>
          <a:xfrm>
            <a:off x="2794984" y="3625566"/>
            <a:ext cx="2161724" cy="7811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Stap 2a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65" name="Elbow Connector 64"/>
          <p:cNvCxnSpPr>
            <a:stCxn id="2" idx="3"/>
            <a:endCxn id="14" idx="0"/>
          </p:cNvCxnSpPr>
          <p:nvPr/>
        </p:nvCxnSpPr>
        <p:spPr>
          <a:xfrm>
            <a:off x="6155438" y="2986641"/>
            <a:ext cx="700810" cy="628666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reeform 85"/>
          <p:cNvSpPr/>
          <p:nvPr/>
        </p:nvSpPr>
        <p:spPr>
          <a:xfrm>
            <a:off x="3720770" y="4391526"/>
            <a:ext cx="1524372" cy="648863"/>
          </a:xfrm>
          <a:custGeom>
            <a:avLst/>
            <a:gdLst>
              <a:gd name="connsiteX0" fmla="*/ 0 w 1407695"/>
              <a:gd name="connsiteY0" fmla="*/ 0 h 649706"/>
              <a:gd name="connsiteX1" fmla="*/ 0 w 1407695"/>
              <a:gd name="connsiteY1" fmla="*/ 372979 h 649706"/>
              <a:gd name="connsiteX2" fmla="*/ 1407695 w 1407695"/>
              <a:gd name="connsiteY2" fmla="*/ 372979 h 649706"/>
              <a:gd name="connsiteX3" fmla="*/ 1407695 w 1407695"/>
              <a:gd name="connsiteY3" fmla="*/ 649706 h 64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7695" h="649706">
                <a:moveTo>
                  <a:pt x="0" y="0"/>
                </a:moveTo>
                <a:lnTo>
                  <a:pt x="0" y="372979"/>
                </a:lnTo>
                <a:lnTo>
                  <a:pt x="1407695" y="372979"/>
                </a:lnTo>
                <a:lnTo>
                  <a:pt x="1407695" y="649706"/>
                </a:lnTo>
              </a:path>
            </a:pathLst>
          </a:custGeom>
          <a:noFill/>
          <a:ln w="2857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0" name="Elbow Connector 9"/>
          <p:cNvCxnSpPr>
            <a:stCxn id="2" idx="1"/>
          </p:cNvCxnSpPr>
          <p:nvPr/>
        </p:nvCxnSpPr>
        <p:spPr>
          <a:xfrm rot="10800000" flipV="1">
            <a:off x="3720771" y="2986641"/>
            <a:ext cx="586543" cy="628666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 rot="10800000" flipV="1">
            <a:off x="5245143" y="4410344"/>
            <a:ext cx="1605439" cy="367531"/>
          </a:xfrm>
          <a:prstGeom prst="bentConnector3">
            <a:avLst>
              <a:gd name="adj1" fmla="val -53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64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451" y="1553378"/>
            <a:ext cx="8009262" cy="4285562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" name="Oval 3"/>
          <p:cNvSpPr/>
          <p:nvPr/>
        </p:nvSpPr>
        <p:spPr>
          <a:xfrm>
            <a:off x="4594034" y="1618459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2" name="Flowchart: Card 11"/>
          <p:cNvSpPr/>
          <p:nvPr/>
        </p:nvSpPr>
        <p:spPr>
          <a:xfrm>
            <a:off x="6959822" y="1618458"/>
            <a:ext cx="1919450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Beginsituatie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3984" y="3873316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Doe iets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80179" y="5038058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endCxn id="2" idx="0"/>
          </p:cNvCxnSpPr>
          <p:nvPr/>
        </p:nvCxnSpPr>
        <p:spPr>
          <a:xfrm>
            <a:off x="5195812" y="2289672"/>
            <a:ext cx="15017" cy="4269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ard 19"/>
          <p:cNvSpPr/>
          <p:nvPr/>
        </p:nvSpPr>
        <p:spPr>
          <a:xfrm>
            <a:off x="6973677" y="5038058"/>
            <a:ext cx="1905596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Eindsituatie</a:t>
            </a:r>
          </a:p>
        </p:txBody>
      </p:sp>
      <p:cxnSp>
        <p:nvCxnSpPr>
          <p:cNvPr id="22" name="Straight Connector 21"/>
          <p:cNvCxnSpPr>
            <a:stCxn id="4" idx="6"/>
            <a:endCxn id="12" idx="1"/>
          </p:cNvCxnSpPr>
          <p:nvPr/>
        </p:nvCxnSpPr>
        <p:spPr>
          <a:xfrm flipV="1">
            <a:off x="5883007" y="1970998"/>
            <a:ext cx="1076815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869152" y="5458571"/>
            <a:ext cx="109067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33599" y="1662866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WHILE LOOP</a:t>
            </a:r>
          </a:p>
        </p:txBody>
      </p:sp>
      <p:sp>
        <p:nvSpPr>
          <p:cNvPr id="2" name="Diamond 1"/>
          <p:cNvSpPr/>
          <p:nvPr/>
        </p:nvSpPr>
        <p:spPr>
          <a:xfrm>
            <a:off x="4198650" y="2716584"/>
            <a:ext cx="2024358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Check conditie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85952" y="3515723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</a:t>
            </a:r>
            <a:endParaRPr lang="nl-NL" dirty="0"/>
          </a:p>
        </p:txBody>
      </p:sp>
      <p:sp>
        <p:nvSpPr>
          <p:cNvPr id="36" name="TextBox 35"/>
          <p:cNvSpPr txBox="1"/>
          <p:nvPr/>
        </p:nvSpPr>
        <p:spPr>
          <a:xfrm>
            <a:off x="3219198" y="2750450"/>
            <a:ext cx="1129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Niet Waar</a:t>
            </a:r>
            <a:endParaRPr lang="nl-NL" dirty="0"/>
          </a:p>
        </p:txBody>
      </p:sp>
      <p:cxnSp>
        <p:nvCxnSpPr>
          <p:cNvPr id="44" name="Straight Arrow Connector 43"/>
          <p:cNvCxnSpPr>
            <a:stCxn id="2" idx="2"/>
            <a:endCxn id="14" idx="0"/>
          </p:cNvCxnSpPr>
          <p:nvPr/>
        </p:nvCxnSpPr>
        <p:spPr>
          <a:xfrm flipH="1">
            <a:off x="5204654" y="3506379"/>
            <a:ext cx="6175" cy="36693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reeform 56"/>
          <p:cNvSpPr/>
          <p:nvPr/>
        </p:nvSpPr>
        <p:spPr>
          <a:xfrm>
            <a:off x="3219198" y="3119782"/>
            <a:ext cx="1359568" cy="2338789"/>
          </a:xfrm>
          <a:custGeom>
            <a:avLst/>
            <a:gdLst>
              <a:gd name="connsiteX0" fmla="*/ 1058779 w 1359568"/>
              <a:gd name="connsiteY0" fmla="*/ 0 h 2057400"/>
              <a:gd name="connsiteX1" fmla="*/ 0 w 1359568"/>
              <a:gd name="connsiteY1" fmla="*/ 0 h 2057400"/>
              <a:gd name="connsiteX2" fmla="*/ 0 w 1359568"/>
              <a:gd name="connsiteY2" fmla="*/ 2057400 h 2057400"/>
              <a:gd name="connsiteX3" fmla="*/ 1359568 w 1359568"/>
              <a:gd name="connsiteY3" fmla="*/ 205740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9568" h="2057400">
                <a:moveTo>
                  <a:pt x="1058779" y="0"/>
                </a:moveTo>
                <a:lnTo>
                  <a:pt x="0" y="0"/>
                </a:lnTo>
                <a:lnTo>
                  <a:pt x="0" y="2057400"/>
                </a:lnTo>
                <a:lnTo>
                  <a:pt x="1359568" y="2057400"/>
                </a:lnTo>
              </a:path>
            </a:pathLst>
          </a:custGeom>
          <a:noFill/>
          <a:ln w="2857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Freeform 57"/>
          <p:cNvSpPr/>
          <p:nvPr/>
        </p:nvSpPr>
        <p:spPr>
          <a:xfrm>
            <a:off x="6172208" y="3119782"/>
            <a:ext cx="733918" cy="1189655"/>
          </a:xfrm>
          <a:custGeom>
            <a:avLst/>
            <a:gdLst>
              <a:gd name="connsiteX0" fmla="*/ 108285 w 685800"/>
              <a:gd name="connsiteY0" fmla="*/ 1167063 h 1167063"/>
              <a:gd name="connsiteX1" fmla="*/ 685800 w 685800"/>
              <a:gd name="connsiteY1" fmla="*/ 1167063 h 1167063"/>
              <a:gd name="connsiteX2" fmla="*/ 685800 w 685800"/>
              <a:gd name="connsiteY2" fmla="*/ 0 h 1167063"/>
              <a:gd name="connsiteX3" fmla="*/ 0 w 685800"/>
              <a:gd name="connsiteY3" fmla="*/ 0 h 1167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" h="1167063">
                <a:moveTo>
                  <a:pt x="108285" y="1167063"/>
                </a:moveTo>
                <a:lnTo>
                  <a:pt x="685800" y="1167063"/>
                </a:lnTo>
                <a:lnTo>
                  <a:pt x="685800" y="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192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5590"/>
            <a:ext cx="10515600" cy="5791373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" name="Oval 3"/>
          <p:cNvSpPr/>
          <p:nvPr/>
        </p:nvSpPr>
        <p:spPr>
          <a:xfrm>
            <a:off x="4594034" y="517792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47850" y="1512485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Stap 1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4"/>
            <a:endCxn id="5" idx="0"/>
          </p:cNvCxnSpPr>
          <p:nvPr/>
        </p:nvCxnSpPr>
        <p:spPr>
          <a:xfrm flipH="1">
            <a:off x="5238520" y="1222871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ard 11"/>
          <p:cNvSpPr/>
          <p:nvPr/>
        </p:nvSpPr>
        <p:spPr>
          <a:xfrm>
            <a:off x="6973677" y="517791"/>
            <a:ext cx="1999103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Beginsituatie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47850" y="3957985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Stap 2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80179" y="5038058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5" idx="2"/>
            <a:endCxn id="2" idx="0"/>
          </p:cNvCxnSpPr>
          <p:nvPr/>
        </p:nvCxnSpPr>
        <p:spPr>
          <a:xfrm>
            <a:off x="5238520" y="2294682"/>
            <a:ext cx="1241" cy="57429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238519" y="3381689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ard 19"/>
          <p:cNvSpPr/>
          <p:nvPr/>
        </p:nvSpPr>
        <p:spPr>
          <a:xfrm>
            <a:off x="6973676" y="5038058"/>
            <a:ext cx="1999103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Eindsituatie</a:t>
            </a:r>
          </a:p>
        </p:txBody>
      </p:sp>
      <p:cxnSp>
        <p:nvCxnSpPr>
          <p:cNvPr id="22" name="Straight Connector 21"/>
          <p:cNvCxnSpPr>
            <a:stCxn id="4" idx="6"/>
            <a:endCxn id="12" idx="1"/>
          </p:cNvCxnSpPr>
          <p:nvPr/>
        </p:nvCxnSpPr>
        <p:spPr>
          <a:xfrm flipV="1">
            <a:off x="5883007" y="870331"/>
            <a:ext cx="109067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869152" y="5458571"/>
            <a:ext cx="109067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887694" y="447013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HERHALING</a:t>
            </a:r>
          </a:p>
        </p:txBody>
      </p:sp>
      <p:sp>
        <p:nvSpPr>
          <p:cNvPr id="2" name="Diamond 1"/>
          <p:cNvSpPr/>
          <p:nvPr/>
        </p:nvSpPr>
        <p:spPr>
          <a:xfrm>
            <a:off x="4307313" y="2868981"/>
            <a:ext cx="1864895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Check?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78580" y="3524159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</a:t>
            </a:r>
            <a:endParaRPr lang="nl-NL" dirty="0"/>
          </a:p>
        </p:txBody>
      </p:sp>
      <p:sp>
        <p:nvSpPr>
          <p:cNvPr id="36" name="TextBox 35"/>
          <p:cNvSpPr txBox="1"/>
          <p:nvPr/>
        </p:nvSpPr>
        <p:spPr>
          <a:xfrm>
            <a:off x="3319294" y="2905378"/>
            <a:ext cx="1129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Niet Waar</a:t>
            </a:r>
            <a:endParaRPr lang="nl-NL" dirty="0"/>
          </a:p>
        </p:txBody>
      </p:sp>
      <p:cxnSp>
        <p:nvCxnSpPr>
          <p:cNvPr id="44" name="Straight Arrow Connector 43"/>
          <p:cNvCxnSpPr>
            <a:stCxn id="2" idx="2"/>
            <a:endCxn id="14" idx="0"/>
          </p:cNvCxnSpPr>
          <p:nvPr/>
        </p:nvCxnSpPr>
        <p:spPr>
          <a:xfrm flipH="1">
            <a:off x="5238520" y="3658776"/>
            <a:ext cx="1241" cy="29920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reeform 56"/>
          <p:cNvSpPr/>
          <p:nvPr/>
        </p:nvSpPr>
        <p:spPr>
          <a:xfrm>
            <a:off x="3236495" y="3248525"/>
            <a:ext cx="1359568" cy="2210045"/>
          </a:xfrm>
          <a:custGeom>
            <a:avLst/>
            <a:gdLst>
              <a:gd name="connsiteX0" fmla="*/ 1058779 w 1359568"/>
              <a:gd name="connsiteY0" fmla="*/ 0 h 2057400"/>
              <a:gd name="connsiteX1" fmla="*/ 0 w 1359568"/>
              <a:gd name="connsiteY1" fmla="*/ 0 h 2057400"/>
              <a:gd name="connsiteX2" fmla="*/ 0 w 1359568"/>
              <a:gd name="connsiteY2" fmla="*/ 2057400 h 2057400"/>
              <a:gd name="connsiteX3" fmla="*/ 1359568 w 1359568"/>
              <a:gd name="connsiteY3" fmla="*/ 205740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9568" h="2057400">
                <a:moveTo>
                  <a:pt x="1058779" y="0"/>
                </a:moveTo>
                <a:lnTo>
                  <a:pt x="0" y="0"/>
                </a:lnTo>
                <a:lnTo>
                  <a:pt x="0" y="2057400"/>
                </a:lnTo>
                <a:lnTo>
                  <a:pt x="1359568" y="2057400"/>
                </a:lnTo>
              </a:path>
            </a:pathLst>
          </a:custGeom>
          <a:noFill/>
          <a:ln w="2857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Freeform 57"/>
          <p:cNvSpPr/>
          <p:nvPr/>
        </p:nvSpPr>
        <p:spPr>
          <a:xfrm>
            <a:off x="6172208" y="3239594"/>
            <a:ext cx="733918" cy="1139901"/>
          </a:xfrm>
          <a:custGeom>
            <a:avLst/>
            <a:gdLst>
              <a:gd name="connsiteX0" fmla="*/ 108285 w 685800"/>
              <a:gd name="connsiteY0" fmla="*/ 1167063 h 1167063"/>
              <a:gd name="connsiteX1" fmla="*/ 685800 w 685800"/>
              <a:gd name="connsiteY1" fmla="*/ 1167063 h 1167063"/>
              <a:gd name="connsiteX2" fmla="*/ 685800 w 685800"/>
              <a:gd name="connsiteY2" fmla="*/ 0 h 1167063"/>
              <a:gd name="connsiteX3" fmla="*/ 0 w 685800"/>
              <a:gd name="connsiteY3" fmla="*/ 0 h 1167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" h="1167063">
                <a:moveTo>
                  <a:pt x="108285" y="1167063"/>
                </a:moveTo>
                <a:lnTo>
                  <a:pt x="685800" y="1167063"/>
                </a:lnTo>
                <a:lnTo>
                  <a:pt x="685800" y="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9601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421710" y="1388549"/>
            <a:ext cx="1776030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Start/Einde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6706" y="3026183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Activiteit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2" name="Flowchart: Card 11"/>
          <p:cNvSpPr/>
          <p:nvPr/>
        </p:nvSpPr>
        <p:spPr>
          <a:xfrm>
            <a:off x="1421710" y="2176671"/>
            <a:ext cx="1999103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Begin/eind situatie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2050" y="713106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NAAM SCHEMA</a:t>
            </a:r>
          </a:p>
        </p:txBody>
      </p:sp>
      <p:sp>
        <p:nvSpPr>
          <p:cNvPr id="2" name="Diamond 1"/>
          <p:cNvSpPr/>
          <p:nvPr/>
        </p:nvSpPr>
        <p:spPr>
          <a:xfrm>
            <a:off x="1332844" y="3935292"/>
            <a:ext cx="2225202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Beslissing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1808958" y="5013953"/>
            <a:ext cx="1224604" cy="363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685420" y="4969539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Volgorde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6267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451" y="1553378"/>
            <a:ext cx="6275152" cy="4326561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" name="Oval 3"/>
          <p:cNvSpPr/>
          <p:nvPr/>
        </p:nvSpPr>
        <p:spPr>
          <a:xfrm>
            <a:off x="4594034" y="1618459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49611" y="3873316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Stap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80179" y="5038058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4" idx="4"/>
            <a:endCxn id="2" idx="0"/>
          </p:cNvCxnSpPr>
          <p:nvPr/>
        </p:nvCxnSpPr>
        <p:spPr>
          <a:xfrm>
            <a:off x="5238521" y="2323538"/>
            <a:ext cx="4605" cy="39304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33599" y="1662866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ACT</a:t>
            </a:r>
          </a:p>
        </p:txBody>
      </p:sp>
      <p:sp>
        <p:nvSpPr>
          <p:cNvPr id="2" name="Diamond 1"/>
          <p:cNvSpPr/>
          <p:nvPr/>
        </p:nvSpPr>
        <p:spPr>
          <a:xfrm>
            <a:off x="4132614" y="2716584"/>
            <a:ext cx="2221024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Check?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22626" y="2750450"/>
            <a:ext cx="1094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Niet waar</a:t>
            </a:r>
            <a:endParaRPr lang="nl-NL" dirty="0"/>
          </a:p>
        </p:txBody>
      </p:sp>
      <p:sp>
        <p:nvSpPr>
          <p:cNvPr id="36" name="TextBox 35"/>
          <p:cNvSpPr txBox="1"/>
          <p:nvPr/>
        </p:nvSpPr>
        <p:spPr>
          <a:xfrm>
            <a:off x="5224665" y="3483879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</a:t>
            </a:r>
            <a:endParaRPr lang="nl-NL" dirty="0"/>
          </a:p>
        </p:txBody>
      </p:sp>
      <p:cxnSp>
        <p:nvCxnSpPr>
          <p:cNvPr id="44" name="Straight Arrow Connector 43"/>
          <p:cNvCxnSpPr>
            <a:stCxn id="2" idx="2"/>
            <a:endCxn id="14" idx="0"/>
          </p:cNvCxnSpPr>
          <p:nvPr/>
        </p:nvCxnSpPr>
        <p:spPr>
          <a:xfrm flipH="1">
            <a:off x="5240281" y="3506379"/>
            <a:ext cx="2845" cy="36693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4" idx="3"/>
            <a:endCxn id="2" idx="3"/>
          </p:cNvCxnSpPr>
          <p:nvPr/>
        </p:nvCxnSpPr>
        <p:spPr>
          <a:xfrm flipV="1">
            <a:off x="6330951" y="3111482"/>
            <a:ext cx="22687" cy="1152933"/>
          </a:xfrm>
          <a:prstGeom prst="bentConnector3">
            <a:avLst>
              <a:gd name="adj1" fmla="val 2730295"/>
            </a:avLst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2" idx="1"/>
            <a:endCxn id="16" idx="2"/>
          </p:cNvCxnSpPr>
          <p:nvPr/>
        </p:nvCxnSpPr>
        <p:spPr>
          <a:xfrm rot="10800000" flipH="1" flipV="1">
            <a:off x="4132613" y="3111482"/>
            <a:ext cx="447565" cy="2279116"/>
          </a:xfrm>
          <a:prstGeom prst="bentConnector3">
            <a:avLst>
              <a:gd name="adj1" fmla="val -267640"/>
            </a:avLst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076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450" y="1553378"/>
            <a:ext cx="10126949" cy="5051848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" name="Oval 3"/>
          <p:cNvSpPr/>
          <p:nvPr/>
        </p:nvSpPr>
        <p:spPr>
          <a:xfrm>
            <a:off x="2483073" y="2271598"/>
            <a:ext cx="1417870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533667" y="5691197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4" idx="4"/>
            <a:endCxn id="2" idx="0"/>
          </p:cNvCxnSpPr>
          <p:nvPr/>
        </p:nvCxnSpPr>
        <p:spPr>
          <a:xfrm>
            <a:off x="3192008" y="2976677"/>
            <a:ext cx="4606" cy="39304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33599" y="1662866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RUN</a:t>
            </a:r>
          </a:p>
        </p:txBody>
      </p:sp>
      <p:sp>
        <p:nvSpPr>
          <p:cNvPr id="2" name="Diamond 1"/>
          <p:cNvSpPr/>
          <p:nvPr/>
        </p:nvSpPr>
        <p:spPr>
          <a:xfrm>
            <a:off x="2086102" y="3369723"/>
            <a:ext cx="2221024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NIET </a:t>
            </a:r>
            <a:r>
              <a:rPr lang="nl-NL" dirty="0" smtClean="0">
                <a:solidFill>
                  <a:schemeClr val="tx1"/>
                </a:solidFill>
              </a:rPr>
              <a:t>stop</a:t>
            </a:r>
            <a:endParaRPr lang="nl-NL" dirty="0" smtClean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79875" y="3271816"/>
            <a:ext cx="1094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Niet waar</a:t>
            </a:r>
            <a:endParaRPr lang="nl-NL" dirty="0"/>
          </a:p>
        </p:txBody>
      </p:sp>
      <p:sp>
        <p:nvSpPr>
          <p:cNvPr id="36" name="TextBox 35"/>
          <p:cNvSpPr txBox="1"/>
          <p:nvPr/>
        </p:nvSpPr>
        <p:spPr>
          <a:xfrm>
            <a:off x="2475740" y="4074802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</a:t>
            </a:r>
            <a:endParaRPr lang="nl-NL" dirty="0"/>
          </a:p>
        </p:txBody>
      </p:sp>
      <p:cxnSp>
        <p:nvCxnSpPr>
          <p:cNvPr id="44" name="Straight Arrow Connector 43"/>
          <p:cNvCxnSpPr>
            <a:stCxn id="2" idx="2"/>
            <a:endCxn id="33" idx="0"/>
          </p:cNvCxnSpPr>
          <p:nvPr/>
        </p:nvCxnSpPr>
        <p:spPr>
          <a:xfrm>
            <a:off x="3196614" y="4159518"/>
            <a:ext cx="14773" cy="49267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33" idx="3"/>
            <a:endCxn id="2" idx="3"/>
          </p:cNvCxnSpPr>
          <p:nvPr/>
        </p:nvCxnSpPr>
        <p:spPr>
          <a:xfrm flipV="1">
            <a:off x="4202905" y="3764621"/>
            <a:ext cx="104221" cy="1144431"/>
          </a:xfrm>
          <a:prstGeom prst="bentConnector3">
            <a:avLst>
              <a:gd name="adj1" fmla="val 319342"/>
            </a:avLst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2" idx="1"/>
            <a:endCxn id="16" idx="2"/>
          </p:cNvCxnSpPr>
          <p:nvPr/>
        </p:nvCxnSpPr>
        <p:spPr>
          <a:xfrm rot="10800000" flipH="1" flipV="1">
            <a:off x="2086101" y="3764621"/>
            <a:ext cx="447565" cy="2279116"/>
          </a:xfrm>
          <a:prstGeom prst="bentConnector3">
            <a:avLst>
              <a:gd name="adj1" fmla="val -164579"/>
            </a:avLst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516208" y="2144339"/>
            <a:ext cx="5327329" cy="3776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7631211" y="2389191"/>
            <a:ext cx="1097325" cy="53689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723000" y="5236447"/>
            <a:ext cx="1097325" cy="4628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652532" y="2326872"/>
            <a:ext cx="1757165" cy="5368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ACT</a:t>
            </a:r>
            <a:endParaRPr lang="nl-NL" dirty="0" smtClean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652532" y="4385074"/>
            <a:ext cx="2181340" cy="2901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Greenfoot.sto</a:t>
            </a:r>
            <a:r>
              <a:rPr lang="nl-NL" dirty="0" err="1" smtClean="0">
                <a:solidFill>
                  <a:schemeClr val="tx1"/>
                </a:solidFill>
              </a:rPr>
              <a:t>p</a:t>
            </a:r>
            <a:r>
              <a:rPr lang="nl-NL" dirty="0" smtClean="0">
                <a:solidFill>
                  <a:schemeClr val="tx1"/>
                </a:solidFill>
              </a:rPr>
              <a:t>()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578651" y="4348924"/>
            <a:ext cx="2181340" cy="2901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Stap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219869" y="4652193"/>
            <a:ext cx="1983036" cy="5137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a</a:t>
            </a:r>
            <a:r>
              <a:rPr lang="nl-NL" dirty="0" smtClean="0">
                <a:solidFill>
                  <a:schemeClr val="tx1"/>
                </a:solidFill>
              </a:rPr>
              <a:t>ct()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stCxn id="19" idx="4"/>
            <a:endCxn id="39" idx="0"/>
          </p:cNvCxnSpPr>
          <p:nvPr/>
        </p:nvCxnSpPr>
        <p:spPr>
          <a:xfrm>
            <a:off x="8179874" y="2926087"/>
            <a:ext cx="9617" cy="35917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4231778" y="2144339"/>
            <a:ext cx="1284430" cy="255075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4255016" y="5165910"/>
            <a:ext cx="1231644" cy="65815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Diamond 38"/>
          <p:cNvSpPr/>
          <p:nvPr/>
        </p:nvSpPr>
        <p:spPr>
          <a:xfrm>
            <a:off x="7078979" y="3285263"/>
            <a:ext cx="2221024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Check?</a:t>
            </a:r>
            <a:endParaRPr lang="nl-NL" dirty="0" smtClean="0">
              <a:solidFill>
                <a:schemeClr val="tx1"/>
              </a:solidFill>
            </a:endParaRPr>
          </a:p>
        </p:txBody>
      </p:sp>
      <p:cxnSp>
        <p:nvCxnSpPr>
          <p:cNvPr id="9" name="Elbow Connector 8"/>
          <p:cNvCxnSpPr>
            <a:stCxn id="39" idx="1"/>
            <a:endCxn id="31" idx="0"/>
          </p:cNvCxnSpPr>
          <p:nvPr/>
        </p:nvCxnSpPr>
        <p:spPr>
          <a:xfrm rot="10800000" flipV="1">
            <a:off x="6743203" y="3680160"/>
            <a:ext cx="335777" cy="704913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39" idx="3"/>
            <a:endCxn id="32" idx="0"/>
          </p:cNvCxnSpPr>
          <p:nvPr/>
        </p:nvCxnSpPr>
        <p:spPr>
          <a:xfrm>
            <a:off x="9300003" y="3680161"/>
            <a:ext cx="369318" cy="668763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31" idx="2"/>
            <a:endCxn id="26" idx="0"/>
          </p:cNvCxnSpPr>
          <p:nvPr/>
        </p:nvCxnSpPr>
        <p:spPr>
          <a:xfrm rot="16200000" flipH="1">
            <a:off x="7226825" y="4191609"/>
            <a:ext cx="561214" cy="1528461"/>
          </a:xfrm>
          <a:prstGeom prst="bentConnector3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32" idx="2"/>
            <a:endCxn id="26" idx="0"/>
          </p:cNvCxnSpPr>
          <p:nvPr/>
        </p:nvCxnSpPr>
        <p:spPr>
          <a:xfrm rot="5400000">
            <a:off x="8671810" y="4238936"/>
            <a:ext cx="597364" cy="1397658"/>
          </a:xfrm>
          <a:prstGeom prst="bentConnector3">
            <a:avLst>
              <a:gd name="adj1" fmla="val 52430"/>
            </a:avLst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115181" y="3310827"/>
            <a:ext cx="1094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Niet waar</a:t>
            </a:r>
            <a:endParaRPr lang="nl-NL" dirty="0"/>
          </a:p>
        </p:txBody>
      </p:sp>
      <p:sp>
        <p:nvSpPr>
          <p:cNvPr id="62" name="TextBox 61"/>
          <p:cNvSpPr txBox="1"/>
          <p:nvPr/>
        </p:nvSpPr>
        <p:spPr>
          <a:xfrm>
            <a:off x="9228347" y="3235048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2004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 w="28575"/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  <a:headEnd type="none" w="med" len="med"/>
          <a:tailEnd type="arrow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107</Words>
  <Application>Microsoft Office PowerPoint</Application>
  <PresentationFormat>Widescreen</PresentationFormat>
  <Paragraphs>75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Renske</dc:creator>
  <cp:lastModifiedBy>Renske</cp:lastModifiedBy>
  <cp:revision>49</cp:revision>
  <dcterms:created xsi:type="dcterms:W3CDTF">2015-03-07T20:27:01Z</dcterms:created>
  <dcterms:modified xsi:type="dcterms:W3CDTF">2015-04-19T18:53:33Z</dcterms:modified>
</cp:coreProperties>
</file>